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70" r:id="rId1"/>
  </p:sldMasterIdLst>
  <p:notesMasterIdLst>
    <p:notesMasterId r:id="rId19"/>
  </p:notesMasterIdLst>
  <p:sldIdLst>
    <p:sldId id="284" r:id="rId2"/>
    <p:sldId id="345" r:id="rId3"/>
    <p:sldId id="261" r:id="rId4"/>
    <p:sldId id="344" r:id="rId5"/>
    <p:sldId id="294" r:id="rId6"/>
    <p:sldId id="295" r:id="rId7"/>
    <p:sldId id="296" r:id="rId8"/>
    <p:sldId id="299" r:id="rId9"/>
    <p:sldId id="300" r:id="rId10"/>
    <p:sldId id="301" r:id="rId11"/>
    <p:sldId id="302" r:id="rId12"/>
    <p:sldId id="303" r:id="rId13"/>
    <p:sldId id="304" r:id="rId14"/>
    <p:sldId id="343" r:id="rId15"/>
    <p:sldId id="305" r:id="rId16"/>
    <p:sldId id="307" r:id="rId17"/>
    <p:sldId id="292" r:id="rId18"/>
  </p:sldIdLst>
  <p:sldSz cx="9144000" cy="6858000" type="screen4x3"/>
  <p:notesSz cx="6797675" cy="9928225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  <p15:guide id="3" orient="horz" pos="3127">
          <p15:clr>
            <a:srgbClr val="A4A3A4"/>
          </p15:clr>
        </p15:guide>
        <p15:guide id="4" pos="2142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KYLim" initials="K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33FF"/>
    <a:srgbClr val="6699FF"/>
    <a:srgbClr val="FF66CC"/>
    <a:srgbClr val="CC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799B23B-EC83-4686-B30A-512413B5E67A}" styleName="밝은 스타일 3 - 강조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2D5ABB26-0587-4C30-8999-92F81FD0307C}" styleName="스타일 없음, 눈금 없음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스타일 없음, 표 눈금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5361" autoAdjust="0"/>
    <p:restoredTop sz="91860" autoAdjust="0"/>
  </p:normalViewPr>
  <p:slideViewPr>
    <p:cSldViewPr>
      <p:cViewPr varScale="1">
        <p:scale>
          <a:sx n="76" d="100"/>
          <a:sy n="76" d="100"/>
        </p:scale>
        <p:origin x="1061" y="53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50" d="100"/>
        <a:sy n="150" d="100"/>
      </p:scale>
      <p:origin x="0" y="66312"/>
    </p:cViewPr>
  </p:sorterViewPr>
  <p:notesViewPr>
    <p:cSldViewPr>
      <p:cViewPr varScale="1">
        <p:scale>
          <a:sx n="92" d="100"/>
          <a:sy n="92" d="100"/>
        </p:scale>
        <p:origin x="-3540" y="-96"/>
      </p:cViewPr>
      <p:guideLst>
        <p:guide orient="horz" pos="2880"/>
        <p:guide pos="2160"/>
        <p:guide orient="horz" pos="3127"/>
        <p:guide pos="214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45659" cy="496411"/>
          </a:xfrm>
          <a:prstGeom prst="rect">
            <a:avLst/>
          </a:prstGeom>
        </p:spPr>
        <p:txBody>
          <a:bodyPr vert="horz" lIns="91433" tIns="45717" rIns="91433" bIns="45717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50444" y="1"/>
            <a:ext cx="2945659" cy="496411"/>
          </a:xfrm>
          <a:prstGeom prst="rect">
            <a:avLst/>
          </a:prstGeom>
        </p:spPr>
        <p:txBody>
          <a:bodyPr vert="horz" lIns="91433" tIns="45717" rIns="91433" bIns="45717" rtlCol="0"/>
          <a:lstStyle>
            <a:lvl1pPr algn="r">
              <a:defRPr sz="1200"/>
            </a:lvl1pPr>
          </a:lstStyle>
          <a:p>
            <a:fld id="{050F0499-AE52-4672-879B-3107B2FC2A9F}" type="datetimeFigureOut">
              <a:rPr lang="ko-KR" altLang="en-US" smtClean="0"/>
              <a:t>2022-09-13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915988" y="744538"/>
            <a:ext cx="4965700" cy="3724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3" tIns="45717" rIns="91433" bIns="45717" rtlCol="0" anchor="ctr"/>
          <a:lstStyle/>
          <a:p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1" y="9430091"/>
            <a:ext cx="2945659" cy="496411"/>
          </a:xfrm>
          <a:prstGeom prst="rect">
            <a:avLst/>
          </a:prstGeom>
        </p:spPr>
        <p:txBody>
          <a:bodyPr vert="horz" lIns="91433" tIns="45717" rIns="91433" bIns="45717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50444" y="9430091"/>
            <a:ext cx="2945659" cy="496411"/>
          </a:xfrm>
          <a:prstGeom prst="rect">
            <a:avLst/>
          </a:prstGeom>
        </p:spPr>
        <p:txBody>
          <a:bodyPr vert="horz" lIns="91433" tIns="45717" rIns="91433" bIns="45717" rtlCol="0" anchor="b"/>
          <a:lstStyle>
            <a:lvl1pPr algn="r">
              <a:defRPr sz="1200"/>
            </a:lvl1pPr>
          </a:lstStyle>
          <a:p>
            <a:fld id="{E9CED1A8-8C93-4BD0-9402-1D92621696D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752329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부제목 2"/>
          <p:cNvSpPr>
            <a:spLocks noGrp="1"/>
          </p:cNvSpPr>
          <p:nvPr>
            <p:ph type="subTitle" idx="1" hasCustomPrompt="1"/>
          </p:nvPr>
        </p:nvSpPr>
        <p:spPr>
          <a:xfrm>
            <a:off x="251520" y="78531"/>
            <a:ext cx="8640960" cy="576065"/>
          </a:xfrm>
        </p:spPr>
        <p:txBody>
          <a:bodyPr anchor="ctr"/>
          <a:lstStyle>
            <a:lvl1pPr marL="0" indent="0" algn="ctr" rtl="0" fontAlgn="base" latinLnBrk="1">
              <a:spcBef>
                <a:spcPct val="0"/>
              </a:spcBef>
              <a:spcAft>
                <a:spcPct val="0"/>
              </a:spcAft>
              <a:buNone/>
              <a:defRPr kumimoji="1" lang="ko-KR" altLang="en-US" sz="2400" b="1" kern="1200" cap="none" spc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HK" altLang="ko-KR" dirty="0"/>
              <a:t>CSCI3150: Introduction to Operating Systems</a:t>
            </a:r>
            <a:endParaRPr lang="ko-KR" altLang="en-US" dirty="0"/>
          </a:p>
        </p:txBody>
      </p:sp>
      <p:sp>
        <p:nvSpPr>
          <p:cNvPr id="19" name="제목 1"/>
          <p:cNvSpPr>
            <a:spLocks noGrp="1"/>
          </p:cNvSpPr>
          <p:nvPr>
            <p:ph type="ctrTitle"/>
          </p:nvPr>
        </p:nvSpPr>
        <p:spPr>
          <a:xfrm>
            <a:off x="685800" y="1772816"/>
            <a:ext cx="7772400" cy="1542033"/>
          </a:xfrm>
          <a:effectLst>
            <a:outerShdw dist="17780" dir="2700000" algn="ctr" rotWithShape="0">
              <a:srgbClr val="000000"/>
            </a:outerShdw>
          </a:effectLst>
        </p:spPr>
        <p:txBody>
          <a:bodyPr/>
          <a:lstStyle>
            <a:lvl1pPr algn="ctr" rtl="0" fontAlgn="base" latinLnBrk="1">
              <a:spcBef>
                <a:spcPct val="0"/>
              </a:spcBef>
              <a:spcAft>
                <a:spcPct val="0"/>
              </a:spcAft>
              <a:defRPr kumimoji="1" lang="ko-KR" altLang="en-US" sz="3600" b="1" kern="1200" dirty="0">
                <a:solidFill>
                  <a:schemeClr val="tx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Adobe 고딕 Std B" pitchFamily="34" charset="-127"/>
                <a:cs typeface="Times New Roman" panose="02020603050405020304" pitchFamily="18" charset="0"/>
              </a:defRPr>
            </a:lvl1pPr>
          </a:lstStyle>
          <a:p>
            <a:endParaRPr lang="ko-KR" altLang="en-US" dirty="0"/>
          </a:p>
        </p:txBody>
      </p:sp>
      <p:grpSp>
        <p:nvGrpSpPr>
          <p:cNvPr id="36" name="그룹 35"/>
          <p:cNvGrpSpPr/>
          <p:nvPr userDrawn="1"/>
        </p:nvGrpSpPr>
        <p:grpSpPr>
          <a:xfrm>
            <a:off x="-3579" y="3573016"/>
            <a:ext cx="9147579" cy="64193"/>
            <a:chOff x="-3579" y="3356992"/>
            <a:chExt cx="9147579" cy="64193"/>
          </a:xfrm>
        </p:grpSpPr>
        <p:cxnSp>
          <p:nvCxnSpPr>
            <p:cNvPr id="31" name="직선 연결선 30"/>
            <p:cNvCxnSpPr/>
            <p:nvPr userDrawn="1"/>
          </p:nvCxnSpPr>
          <p:spPr>
            <a:xfrm>
              <a:off x="0" y="3356992"/>
              <a:ext cx="9144000" cy="0"/>
            </a:xfrm>
            <a:prstGeom prst="line">
              <a:avLst/>
            </a:prstGeom>
            <a:ln w="63500">
              <a:solidFill>
                <a:schemeClr val="tx2">
                  <a:lumMod val="75000"/>
                </a:schemeClr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직선 연결선 31"/>
            <p:cNvCxnSpPr/>
            <p:nvPr userDrawn="1"/>
          </p:nvCxnSpPr>
          <p:spPr>
            <a:xfrm>
              <a:off x="-3579" y="3421185"/>
              <a:ext cx="9144000" cy="0"/>
            </a:xfrm>
            <a:prstGeom prst="line">
              <a:avLst/>
            </a:prstGeom>
            <a:ln w="31750">
              <a:solidFill>
                <a:schemeClr val="accent1">
                  <a:lumMod val="75000"/>
                </a:schemeClr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349573466"/>
      </p:ext>
    </p:extLst>
  </p:cSld>
  <p:clrMapOvr>
    <a:masterClrMapping/>
  </p:clrMapOvr>
  <p:transition>
    <p:zoom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직선 연결선 3"/>
          <p:cNvCxnSpPr/>
          <p:nvPr userDrawn="1"/>
        </p:nvCxnSpPr>
        <p:spPr>
          <a:xfrm>
            <a:off x="0" y="6500813"/>
            <a:ext cx="9144000" cy="0"/>
          </a:xfrm>
          <a:prstGeom prst="line">
            <a:avLst/>
          </a:prstGeom>
          <a:ln w="2540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제목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sz="2400" baseline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HK" altLang="ko-KR" dirty="0"/>
              <a:t>1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 hasCustomPrompt="1"/>
          </p:nvPr>
        </p:nvSpPr>
        <p:spPr>
          <a:xfrm>
            <a:off x="214313" y="880070"/>
            <a:ext cx="8786812" cy="5501258"/>
          </a:xfrm>
        </p:spPr>
        <p:txBody>
          <a:bodyPr/>
          <a:lstStyle>
            <a:lvl1pPr latinLnBrk="0">
              <a:lnSpc>
                <a:spcPct val="150000"/>
              </a:lnSpc>
              <a:buClr>
                <a:srgbClr val="002060"/>
              </a:buClr>
              <a:defRPr sz="2000" b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latinLnBrk="0">
              <a:lnSpc>
                <a:spcPct val="150000"/>
              </a:lnSpc>
              <a:buClr>
                <a:srgbClr val="002060"/>
              </a:buClr>
              <a:defRPr sz="1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latinLnBrk="0">
              <a:lnSpc>
                <a:spcPct val="150000"/>
              </a:lnSpc>
              <a:buClr>
                <a:srgbClr val="002060"/>
              </a:buClr>
              <a:defRPr sz="16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latinLnBrk="0">
              <a:lnSpc>
                <a:spcPct val="150000"/>
              </a:lnSpc>
              <a:buClr>
                <a:srgbClr val="002060"/>
              </a:buClr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latinLnBrk="0">
              <a:lnSpc>
                <a:spcPct val="150000"/>
              </a:lnSpc>
              <a:buClr>
                <a:srgbClr val="002060"/>
              </a:buClr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en-HK" altLang="ko-KR" dirty="0"/>
              <a:t>1</a:t>
            </a:r>
            <a:endParaRPr lang="ko-KR" altLang="en-US" dirty="0"/>
          </a:p>
          <a:p>
            <a:pPr lvl="1"/>
            <a:r>
              <a:rPr lang="en-HK" altLang="ko-KR" dirty="0"/>
              <a:t>1</a:t>
            </a:r>
            <a:endParaRPr lang="ko-KR" altLang="en-US" dirty="0"/>
          </a:p>
          <a:p>
            <a:pPr lvl="2"/>
            <a:r>
              <a:rPr lang="en-HK" altLang="ko-KR" dirty="0"/>
              <a:t>1</a:t>
            </a:r>
            <a:endParaRPr lang="ko-KR" altLang="en-US" dirty="0"/>
          </a:p>
          <a:p>
            <a:pPr lvl="3"/>
            <a:r>
              <a:rPr lang="en-HK" altLang="ko-KR" dirty="0"/>
              <a:t>1</a:t>
            </a:r>
            <a:endParaRPr lang="ko-KR" altLang="en-US" dirty="0"/>
          </a:p>
          <a:p>
            <a:pPr lvl="4"/>
            <a:r>
              <a:rPr lang="en-HK" altLang="ko-KR" dirty="0"/>
              <a:t>1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201735396"/>
      </p:ext>
    </p:extLst>
  </p:cSld>
  <p:clrMapOvr>
    <a:masterClrMapping/>
  </p:clrMapOvr>
  <p:transition>
    <p:zoom/>
  </p:transition>
  <p:hf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직선 연결선 3"/>
          <p:cNvCxnSpPr/>
          <p:nvPr userDrawn="1"/>
        </p:nvCxnSpPr>
        <p:spPr>
          <a:xfrm>
            <a:off x="214313" y="4429125"/>
            <a:ext cx="8786812" cy="0"/>
          </a:xfrm>
          <a:prstGeom prst="line">
            <a:avLst/>
          </a:prstGeom>
          <a:ln w="38100"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텍스트 개체 틀 2"/>
          <p:cNvSpPr>
            <a:spLocks noGrp="1"/>
          </p:cNvSpPr>
          <p:nvPr>
            <p:ph type="body" idx="1" hasCustomPrompt="1"/>
          </p:nvPr>
        </p:nvSpPr>
        <p:spPr>
          <a:xfrm>
            <a:off x="891994" y="2906713"/>
            <a:ext cx="8072494" cy="1500187"/>
          </a:xfrm>
        </p:spPr>
        <p:txBody>
          <a:bodyPr anchor="b"/>
          <a:lstStyle>
            <a:lvl1pPr marL="0" indent="0" algn="r">
              <a:buNone/>
              <a:defRPr sz="3200" b="1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HK" altLang="ko-KR" dirty="0"/>
              <a:t>1</a:t>
            </a:r>
            <a:endParaRPr lang="ko-KR" altLang="en-US" dirty="0"/>
          </a:p>
        </p:txBody>
      </p:sp>
      <p:cxnSp>
        <p:nvCxnSpPr>
          <p:cNvPr id="9" name="직선 연결선 8"/>
          <p:cNvCxnSpPr/>
          <p:nvPr userDrawn="1"/>
        </p:nvCxnSpPr>
        <p:spPr>
          <a:xfrm>
            <a:off x="0" y="6500813"/>
            <a:ext cx="9144000" cy="0"/>
          </a:xfrm>
          <a:prstGeom prst="line">
            <a:avLst/>
          </a:prstGeom>
          <a:ln w="2540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25305002"/>
      </p:ext>
    </p:extLst>
  </p:cSld>
  <p:clrMapOvr>
    <a:masterClrMapping/>
  </p:clrMapOvr>
  <p:transition>
    <p:zo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HK"/>
          </a:p>
        </p:txBody>
      </p:sp>
    </p:spTree>
    <p:extLst>
      <p:ext uri="{BB962C8B-B14F-4D97-AF65-F5344CB8AC3E}">
        <p14:creationId xmlns:p14="http://schemas.microsoft.com/office/powerpoint/2010/main" val="1466913968"/>
      </p:ext>
    </p:extLst>
  </p:cSld>
  <p:clrMapOvr>
    <a:masterClrMapping/>
  </p:clrMapOvr>
  <p:transition>
    <p:zo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969326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직사각형 4"/>
          <p:cNvSpPr/>
          <p:nvPr userDrawn="1"/>
        </p:nvSpPr>
        <p:spPr>
          <a:xfrm>
            <a:off x="0" y="-2670"/>
            <a:ext cx="9144000" cy="706619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9525"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252000" rtlCol="0" anchor="ctr"/>
          <a:lstStyle/>
          <a:p>
            <a:pPr algn="ctr"/>
            <a:endParaRPr lang="ko-KR" altLang="en-US" sz="1600" baseline="0" dirty="0">
              <a:solidFill>
                <a:schemeClr val="tx1"/>
              </a:solidFill>
              <a:effectLst/>
              <a:latin typeface="Courier New" pitchFamily="49" charset="0"/>
              <a:ea typeface="맑은 고딕" pitchFamily="50" charset="-127"/>
              <a:cs typeface="Courier New" pitchFamily="49" charset="0"/>
            </a:endParaRPr>
          </a:p>
        </p:txBody>
      </p:sp>
      <p:sp>
        <p:nvSpPr>
          <p:cNvPr id="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14313" y="55563"/>
            <a:ext cx="8786812" cy="585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17961" dir="2700000" algn="ctr" rotWithShape="0">
              <a:schemeClr val="tx1"/>
            </a:outerShdw>
          </a:effec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HK" altLang="ko-KR" dirty="0"/>
              <a:t>1</a:t>
            </a:r>
            <a:endParaRPr lang="ko-KR" altLang="en-US" dirty="0"/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14313" y="1000125"/>
            <a:ext cx="8786812" cy="5429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HK" altLang="ko-KR" dirty="0"/>
              <a:t>1</a:t>
            </a:r>
            <a:endParaRPr lang="ko-KR" altLang="en-US" dirty="0"/>
          </a:p>
          <a:p>
            <a:pPr lvl="1"/>
            <a:r>
              <a:rPr lang="en-HK" altLang="ko-KR" dirty="0"/>
              <a:t>1</a:t>
            </a:r>
            <a:endParaRPr lang="ko-KR" altLang="en-US" dirty="0"/>
          </a:p>
          <a:p>
            <a:pPr lvl="2"/>
            <a:r>
              <a:rPr lang="en-HK" altLang="ko-KR" dirty="0"/>
              <a:t>1</a:t>
            </a:r>
            <a:endParaRPr lang="ko-KR" altLang="en-US" dirty="0"/>
          </a:p>
          <a:p>
            <a:pPr lvl="3"/>
            <a:r>
              <a:rPr lang="en-HK" altLang="ko-KR" dirty="0"/>
              <a:t>1</a:t>
            </a:r>
            <a:endParaRPr lang="ko-KR" altLang="en-US" dirty="0"/>
          </a:p>
          <a:p>
            <a:pPr lvl="4"/>
            <a:r>
              <a:rPr lang="en-HK" altLang="ko-KR" dirty="0"/>
              <a:t>1</a:t>
            </a:r>
            <a:endParaRPr lang="ko-KR" altLang="en-US" dirty="0"/>
          </a:p>
        </p:txBody>
      </p:sp>
      <p:sp>
        <p:nvSpPr>
          <p:cNvPr id="10" name="직사각형 9"/>
          <p:cNvSpPr/>
          <p:nvPr userDrawn="1"/>
        </p:nvSpPr>
        <p:spPr>
          <a:xfrm>
            <a:off x="0" y="706008"/>
            <a:ext cx="9144000" cy="45719"/>
          </a:xfrm>
          <a:prstGeom prst="rect">
            <a:avLst/>
          </a:prstGeom>
          <a:solidFill>
            <a:schemeClr val="accent1">
              <a:lumMod val="75000"/>
            </a:schemeClr>
          </a:solidFill>
          <a:ln w="9525"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252000" rtlCol="0" anchor="ctr"/>
          <a:lstStyle/>
          <a:p>
            <a:pPr algn="ctr"/>
            <a:endParaRPr lang="ko-KR" altLang="en-US" sz="1600" dirty="0">
              <a:solidFill>
                <a:srgbClr val="00B050"/>
              </a:solidFill>
              <a:latin typeface="Courier New" pitchFamily="49" charset="0"/>
              <a:ea typeface="맑은 고딕" pitchFamily="50" charset="-127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29193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73" r:id="rId3"/>
    <p:sldLayoutId id="2147483674" r:id="rId4"/>
    <p:sldLayoutId id="2147483675" r:id="rId5"/>
  </p:sldLayoutIdLst>
  <p:transition>
    <p:zoom/>
  </p:transition>
  <p:hf hdr="0" ftr="0" dt="0"/>
  <p:txStyles>
    <p:titleStyle>
      <a:lvl1pPr algn="l" rtl="0" eaLnBrk="0" fontAlgn="base" latinLnBrk="1" hangingPunct="0">
        <a:spcBef>
          <a:spcPct val="0"/>
        </a:spcBef>
        <a:spcAft>
          <a:spcPct val="0"/>
        </a:spcAft>
        <a:defRPr kumimoji="1" sz="2400" baseline="0">
          <a:solidFill>
            <a:schemeClr val="tx1"/>
          </a:solidFill>
          <a:effectLst/>
          <a:latin typeface="Times New Roman" panose="02020603050405020304" pitchFamily="18" charset="0"/>
          <a:ea typeface="+mj-ea"/>
          <a:cs typeface="Times New Roman" panose="02020603050405020304" pitchFamily="18" charset="0"/>
        </a:defRPr>
      </a:lvl1pPr>
      <a:lvl2pPr algn="l" rtl="0" eaLnBrk="0" fontAlgn="base" latinLnBrk="1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HY견고딕" pitchFamily="18" charset="-127"/>
          <a:ea typeface="HY견고딕" pitchFamily="18" charset="-127"/>
        </a:defRPr>
      </a:lvl2pPr>
      <a:lvl3pPr algn="l" rtl="0" eaLnBrk="0" fontAlgn="base" latinLnBrk="1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HY견고딕" pitchFamily="18" charset="-127"/>
          <a:ea typeface="HY견고딕" pitchFamily="18" charset="-127"/>
        </a:defRPr>
      </a:lvl3pPr>
      <a:lvl4pPr algn="l" rtl="0" eaLnBrk="0" fontAlgn="base" latinLnBrk="1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HY견고딕" pitchFamily="18" charset="-127"/>
          <a:ea typeface="HY견고딕" pitchFamily="18" charset="-127"/>
        </a:defRPr>
      </a:lvl4pPr>
      <a:lvl5pPr algn="l" rtl="0" eaLnBrk="0" fontAlgn="base" latinLnBrk="1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HY견고딕" pitchFamily="18" charset="-127"/>
          <a:ea typeface="HY견고딕" pitchFamily="18" charset="-127"/>
        </a:defRPr>
      </a:lvl5pPr>
      <a:lvl6pPr marL="457200" algn="l" rtl="0" eaLnBrk="1" fontAlgn="base" latinLnBrk="1" hangingPunct="1">
        <a:spcBef>
          <a:spcPct val="0"/>
        </a:spcBef>
        <a:spcAft>
          <a:spcPct val="0"/>
        </a:spcAft>
        <a:defRPr kumimoji="1" sz="3000">
          <a:solidFill>
            <a:schemeClr val="bg1"/>
          </a:solidFill>
          <a:latin typeface="HY견고딕" pitchFamily="18" charset="-127"/>
          <a:ea typeface="HY견고딕" pitchFamily="18" charset="-127"/>
        </a:defRPr>
      </a:lvl6pPr>
      <a:lvl7pPr marL="914400" algn="l" rtl="0" eaLnBrk="1" fontAlgn="base" latinLnBrk="1" hangingPunct="1">
        <a:spcBef>
          <a:spcPct val="0"/>
        </a:spcBef>
        <a:spcAft>
          <a:spcPct val="0"/>
        </a:spcAft>
        <a:defRPr kumimoji="1" sz="3000">
          <a:solidFill>
            <a:schemeClr val="bg1"/>
          </a:solidFill>
          <a:latin typeface="HY견고딕" pitchFamily="18" charset="-127"/>
          <a:ea typeface="HY견고딕" pitchFamily="18" charset="-127"/>
        </a:defRPr>
      </a:lvl7pPr>
      <a:lvl8pPr marL="1371600" algn="l" rtl="0" eaLnBrk="1" fontAlgn="base" latinLnBrk="1" hangingPunct="1">
        <a:spcBef>
          <a:spcPct val="0"/>
        </a:spcBef>
        <a:spcAft>
          <a:spcPct val="0"/>
        </a:spcAft>
        <a:defRPr kumimoji="1" sz="3000">
          <a:solidFill>
            <a:schemeClr val="bg1"/>
          </a:solidFill>
          <a:latin typeface="HY견고딕" pitchFamily="18" charset="-127"/>
          <a:ea typeface="HY견고딕" pitchFamily="18" charset="-127"/>
        </a:defRPr>
      </a:lvl8pPr>
      <a:lvl9pPr marL="1828800" algn="l" rtl="0" eaLnBrk="1" fontAlgn="base" latinLnBrk="1" hangingPunct="1">
        <a:spcBef>
          <a:spcPct val="0"/>
        </a:spcBef>
        <a:spcAft>
          <a:spcPct val="0"/>
        </a:spcAft>
        <a:defRPr kumimoji="1" sz="3000">
          <a:solidFill>
            <a:schemeClr val="bg1"/>
          </a:solidFill>
          <a:latin typeface="HY견고딕" pitchFamily="18" charset="-127"/>
          <a:ea typeface="HY견고딕" pitchFamily="18" charset="-127"/>
        </a:defRPr>
      </a:lvl9pPr>
    </p:titleStyle>
    <p:bodyStyle>
      <a:lvl1pPr marL="342900" indent="-342900" algn="l" rtl="0" eaLnBrk="0" fontAlgn="base" latinLnBrk="1" hangingPunct="0">
        <a:spcBef>
          <a:spcPct val="20000"/>
        </a:spcBef>
        <a:spcAft>
          <a:spcPct val="0"/>
        </a:spcAft>
        <a:buClr>
          <a:srgbClr val="002060"/>
        </a:buClr>
        <a:buSzPct val="65000"/>
        <a:buFont typeface="Wingdings" pitchFamily="2" charset="2"/>
        <a:buChar char=""/>
        <a:defRPr kumimoji="1" sz="2000">
          <a:solidFill>
            <a:srgbClr val="10253F"/>
          </a:solidFill>
          <a:latin typeface="Times New Roman" panose="02020603050405020304" pitchFamily="18" charset="0"/>
          <a:ea typeface="맑은 고딕" pitchFamily="50" charset="-127"/>
          <a:cs typeface="Times New Roman" panose="02020603050405020304" pitchFamily="18" charset="0"/>
        </a:defRPr>
      </a:lvl1pPr>
      <a:lvl2pPr marL="742950" indent="-285750" algn="l" rtl="0" eaLnBrk="0" fontAlgn="base" latinLnBrk="1" hangingPunct="0">
        <a:spcBef>
          <a:spcPct val="20000"/>
        </a:spcBef>
        <a:spcAft>
          <a:spcPct val="0"/>
        </a:spcAft>
        <a:buClr>
          <a:srgbClr val="007E3C"/>
        </a:buClr>
        <a:buSzPct val="100000"/>
        <a:buFont typeface="Wingdings" pitchFamily="2" charset="2"/>
        <a:buChar char=""/>
        <a:defRPr kumimoji="1">
          <a:solidFill>
            <a:srgbClr val="10253F"/>
          </a:solidFill>
          <a:latin typeface="Times New Roman" panose="02020603050405020304" pitchFamily="18" charset="0"/>
          <a:ea typeface="맑은 고딕" pitchFamily="50" charset="-127"/>
          <a:cs typeface="Times New Roman" panose="02020603050405020304" pitchFamily="18" charset="0"/>
        </a:defRPr>
      </a:lvl2pPr>
      <a:lvl3pPr marL="1143000" indent="-228600" algn="l" rtl="0" eaLnBrk="0" fontAlgn="base" latinLnBrk="1" hangingPunct="0">
        <a:spcBef>
          <a:spcPct val="20000"/>
        </a:spcBef>
        <a:spcAft>
          <a:spcPct val="0"/>
        </a:spcAft>
        <a:buClr>
          <a:srgbClr val="002060"/>
        </a:buClr>
        <a:buSzPct val="65000"/>
        <a:buFont typeface="Wingdings" pitchFamily="2" charset="2"/>
        <a:buChar char=""/>
        <a:defRPr kumimoji="1" sz="1600">
          <a:solidFill>
            <a:srgbClr val="10253F"/>
          </a:solidFill>
          <a:latin typeface="Times New Roman" panose="02020603050405020304" pitchFamily="18" charset="0"/>
          <a:ea typeface="맑은 고딕" pitchFamily="50" charset="-127"/>
          <a:cs typeface="Times New Roman" panose="02020603050405020304" pitchFamily="18" charset="0"/>
        </a:defRPr>
      </a:lvl3pPr>
      <a:lvl4pPr marL="1600200" indent="-228600" algn="l" rtl="0" eaLnBrk="0" fontAlgn="base" latinLnBrk="1" hangingPunct="0">
        <a:spcBef>
          <a:spcPct val="20000"/>
        </a:spcBef>
        <a:spcAft>
          <a:spcPct val="0"/>
        </a:spcAft>
        <a:buClr>
          <a:srgbClr val="00B03C"/>
        </a:buClr>
        <a:buSzPct val="65000"/>
        <a:buFont typeface="Wingdings" pitchFamily="2" charset="2"/>
        <a:buChar char=""/>
        <a:defRPr kumimoji="1" sz="1400">
          <a:solidFill>
            <a:srgbClr val="10253F"/>
          </a:solidFill>
          <a:latin typeface="Times New Roman" panose="02020603050405020304" pitchFamily="18" charset="0"/>
          <a:ea typeface="맑은 고딕" pitchFamily="50" charset="-127"/>
          <a:cs typeface="Times New Roman" panose="02020603050405020304" pitchFamily="18" charset="0"/>
        </a:defRPr>
      </a:lvl4pPr>
      <a:lvl5pPr marL="2057400" indent="-228600" algn="l" rtl="0" eaLnBrk="0" fontAlgn="base" latinLnBrk="1" hangingPunct="0">
        <a:spcBef>
          <a:spcPct val="20000"/>
        </a:spcBef>
        <a:spcAft>
          <a:spcPct val="0"/>
        </a:spcAft>
        <a:buClr>
          <a:srgbClr val="002060"/>
        </a:buClr>
        <a:buFont typeface="Wingdings" pitchFamily="2" charset="2"/>
        <a:buChar char=""/>
        <a:defRPr kumimoji="1" sz="1400">
          <a:solidFill>
            <a:srgbClr val="10253F"/>
          </a:solidFill>
          <a:latin typeface="Times New Roman" panose="02020603050405020304" pitchFamily="18" charset="0"/>
          <a:ea typeface="맑은 고딕" pitchFamily="50" charset="-127"/>
          <a:cs typeface="Times New Roman" panose="02020603050405020304" pitchFamily="18" charset="0"/>
        </a:defRPr>
      </a:lvl5pPr>
      <a:lvl6pPr marL="2514600" indent="-228600" algn="l" rtl="0" eaLnBrk="1" fontAlgn="base" latinLnBrk="1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latinLnBrk="1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latinLnBrk="1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latinLnBrk="1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hyperlink" Target="http://pages.cs.wisc.edu/~remzi/OSTEP/file-intro.pdf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HK" dirty="0"/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HK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Lecture 3: User-level Programming    via System Calls (Memory)</a:t>
            </a:r>
            <a:endParaRPr lang="en-HK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3093573"/>
      </p:ext>
    </p:extLst>
  </p:cSld>
  <p:clrMapOvr>
    <a:masterClrMapping/>
  </p:clrMapOvr>
  <p:transition>
    <p:zoom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Common Error: Not Allocating Enough Memory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142844" y="928670"/>
            <a:ext cx="8786812" cy="5501258"/>
          </a:xfrm>
        </p:spPr>
        <p:txBody>
          <a:bodyPr/>
          <a:lstStyle/>
          <a:p>
            <a:r>
              <a:rPr lang="en-US" altLang="ko-KR" dirty="0"/>
              <a:t>Incorrect code, but work properly</a:t>
            </a:r>
          </a:p>
          <a:p>
            <a:endParaRPr lang="en-US" altLang="ko-KR" sz="1800" dirty="0"/>
          </a:p>
          <a:p>
            <a:pPr>
              <a:buNone/>
            </a:pPr>
            <a:endParaRPr lang="en-US" altLang="ko-KR" sz="1800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4294967295"/>
          </p:nvPr>
        </p:nvSpPr>
        <p:spPr>
          <a:xfrm>
            <a:off x="10059964" y="8459791"/>
            <a:ext cx="1071562" cy="220663"/>
          </a:xfrm>
        </p:spPr>
        <p:txBody>
          <a:bodyPr/>
          <a:lstStyle/>
          <a:p>
            <a:pPr>
              <a:defRPr/>
            </a:pPr>
            <a:fld id="{515CC4ED-1449-4712-AE45-EBC263B4DD26}" type="slidenum">
              <a:rPr lang="en-US" altLang="ko-KR" smtClean="0">
                <a:solidFill>
                  <a:srgbClr val="1F497D">
                    <a:lumMod val="50000"/>
                  </a:srgbClr>
                </a:solidFill>
              </a:rPr>
              <a:pPr>
                <a:defRPr/>
              </a:pPr>
              <a:t>10</a:t>
            </a:fld>
            <a:r>
              <a:rPr lang="en-US" altLang="ko-KR">
                <a:solidFill>
                  <a:srgbClr val="1F497D">
                    <a:lumMod val="50000"/>
                  </a:srgbClr>
                </a:solidFill>
              </a:rPr>
              <a:t> </a:t>
            </a:r>
          </a:p>
        </p:txBody>
      </p:sp>
      <p:sp>
        <p:nvSpPr>
          <p:cNvPr id="43" name="직사각형 42"/>
          <p:cNvSpPr/>
          <p:nvPr/>
        </p:nvSpPr>
        <p:spPr>
          <a:xfrm>
            <a:off x="611560" y="1484784"/>
            <a:ext cx="7500990" cy="830997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  <a:effectLst>
            <a:outerShdw sx="1000" sy="1000" rotWithShape="0">
              <a:srgbClr val="000000"/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lIns="252000" rtlCol="0" anchor="ctr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ko-KR" sz="1600" dirty="0">
                <a:solidFill>
                  <a:srgbClr val="00B050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char</a:t>
            </a:r>
            <a:r>
              <a:rPr lang="en-US" altLang="ko-KR" sz="16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 *src = “hello”;</a:t>
            </a:r>
            <a:r>
              <a:rPr lang="en-US" altLang="ko-KR" sz="1600" dirty="0">
                <a:solidFill>
                  <a:srgbClr val="0070C0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 </a:t>
            </a:r>
            <a:r>
              <a:rPr lang="en-US" altLang="ko-KR" sz="1600" dirty="0">
                <a:solidFill>
                  <a:srgbClr val="00B0F0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//character string constant </a:t>
            </a:r>
          </a:p>
          <a:p>
            <a:r>
              <a:rPr lang="en-US" altLang="ko-KR" sz="1600" dirty="0">
                <a:solidFill>
                  <a:srgbClr val="00B050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char</a:t>
            </a:r>
            <a:r>
              <a:rPr lang="en-US" altLang="ko-KR" sz="16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 *dst (char *)malloc(strlen(src)); </a:t>
            </a:r>
            <a:r>
              <a:rPr lang="en-US" altLang="ko-KR" sz="1600" dirty="0">
                <a:solidFill>
                  <a:srgbClr val="00B0F0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// too small</a:t>
            </a:r>
          </a:p>
          <a:p>
            <a:r>
              <a:rPr lang="en-US" altLang="ko-KR" sz="16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strcpy(dst, </a:t>
            </a:r>
            <a:r>
              <a:rPr lang="en-US" altLang="ko-KR" sz="1600" dirty="0" err="1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src</a:t>
            </a:r>
            <a:r>
              <a:rPr lang="en-US" altLang="ko-KR" sz="16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);    </a:t>
            </a:r>
            <a:r>
              <a:rPr lang="en-US" altLang="ko-KR" sz="1600" dirty="0">
                <a:solidFill>
                  <a:srgbClr val="00B0F0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//work properly</a:t>
            </a:r>
          </a:p>
        </p:txBody>
      </p:sp>
      <p:sp>
        <p:nvSpPr>
          <p:cNvPr id="39" name="직사각형 38"/>
          <p:cNvSpPr/>
          <p:nvPr/>
        </p:nvSpPr>
        <p:spPr>
          <a:xfrm>
            <a:off x="4662556" y="4042270"/>
            <a:ext cx="1413931" cy="1406883"/>
          </a:xfrm>
          <a:prstGeom prst="rect">
            <a:avLst/>
          </a:prstGeom>
          <a:pattFill prst="dkUpDiag">
            <a:fgClr>
              <a:schemeClr val="tx2">
                <a:lumMod val="20000"/>
                <a:lumOff val="80000"/>
              </a:schemeClr>
            </a:fgClr>
            <a:bgClr>
              <a:schemeClr val="bg1"/>
            </a:bgClr>
          </a:pattFill>
          <a:ln w="12700">
            <a:solidFill>
              <a:schemeClr val="tx1"/>
            </a:solidFill>
            <a:tailEnd type="stealth"/>
          </a:ln>
          <a:effectLst>
            <a:outerShdw sx="1000" sy="1000" algn="ctr" rotWithShape="0">
              <a:srgbClr val="000000"/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altLang="ko-KR" sz="14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Courier New" pitchFamily="49" charset="0"/>
              </a:rPr>
              <a:t>(free)</a:t>
            </a:r>
            <a:endParaRPr lang="ko-KR" altLang="en-US" sz="1400" dirty="0">
              <a:solidFill>
                <a:prstClr val="black"/>
              </a:solidFill>
              <a:latin typeface="맑은 고딕" pitchFamily="50" charset="-127"/>
              <a:ea typeface="맑은 고딕" pitchFamily="50" charset="-127"/>
              <a:cs typeface="Courier New" pitchFamily="49" charset="0"/>
            </a:endParaRPr>
          </a:p>
        </p:txBody>
      </p:sp>
      <p:sp>
        <p:nvSpPr>
          <p:cNvPr id="42" name="직사각형 41"/>
          <p:cNvSpPr/>
          <p:nvPr/>
        </p:nvSpPr>
        <p:spPr>
          <a:xfrm>
            <a:off x="4662558" y="5449153"/>
            <a:ext cx="1413931" cy="285752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tailEnd type="stealth"/>
          </a:ln>
          <a:effectLst>
            <a:outerShdw sx="1000" sy="1000" algn="ctr" rotWithShape="0">
              <a:srgbClr val="000000"/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altLang="ko-KR" sz="14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Courier New" pitchFamily="49" charset="0"/>
              </a:rPr>
              <a:t>*</a:t>
            </a:r>
            <a:r>
              <a:rPr lang="en-US" altLang="ko-KR" sz="1400" dirty="0" err="1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Courier New" pitchFamily="49" charset="0"/>
              </a:rPr>
              <a:t>dst</a:t>
            </a:r>
            <a:endParaRPr lang="en-US" altLang="ko-KR" sz="1400" dirty="0">
              <a:solidFill>
                <a:prstClr val="black"/>
              </a:solidFill>
              <a:latin typeface="맑은 고딕" pitchFamily="50" charset="-127"/>
              <a:ea typeface="맑은 고딕" pitchFamily="50" charset="-127"/>
              <a:cs typeface="Courier New" pitchFamily="49" charset="0"/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5056941" y="4926495"/>
            <a:ext cx="624337" cy="307777"/>
          </a:xfrm>
          <a:prstGeom prst="rect">
            <a:avLst/>
          </a:prstGeom>
          <a:noFill/>
          <a:ln>
            <a:noFill/>
            <a:tailEnd type="stealth"/>
          </a:ln>
        </p:spPr>
        <p:txBody>
          <a:bodyPr wrap="square" rtlCol="0">
            <a:spAutoFit/>
          </a:bodyPr>
          <a:lstStyle/>
          <a:p>
            <a:r>
              <a:rPr lang="en-US" altLang="ko-KR" sz="14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</a:rPr>
              <a:t>stack</a:t>
            </a:r>
            <a:endParaRPr lang="ko-KR" altLang="en-US" sz="1400" dirty="0">
              <a:solidFill>
                <a:prstClr val="black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5056380" y="4331360"/>
            <a:ext cx="623235" cy="307777"/>
          </a:xfrm>
          <a:prstGeom prst="rect">
            <a:avLst/>
          </a:prstGeom>
          <a:noFill/>
          <a:ln>
            <a:noFill/>
            <a:tailEnd type="stealth"/>
          </a:ln>
        </p:spPr>
        <p:txBody>
          <a:bodyPr wrap="square" rtlCol="0">
            <a:spAutoFit/>
          </a:bodyPr>
          <a:lstStyle/>
          <a:p>
            <a:r>
              <a:rPr lang="en-US" altLang="ko-KR" sz="14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</a:rPr>
              <a:t>heap</a:t>
            </a:r>
            <a:endParaRPr lang="ko-KR" altLang="en-US" sz="1400" dirty="0">
              <a:solidFill>
                <a:prstClr val="black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cxnSp>
        <p:nvCxnSpPr>
          <p:cNvPr id="49" name="직선 화살표 연결선 48"/>
          <p:cNvCxnSpPr>
            <a:stCxn id="60" idx="2"/>
          </p:cNvCxnSpPr>
          <p:nvPr/>
        </p:nvCxnSpPr>
        <p:spPr>
          <a:xfrm flipH="1">
            <a:off x="5367997" y="4042270"/>
            <a:ext cx="5" cy="227220"/>
          </a:xfrm>
          <a:prstGeom prst="straightConnector1">
            <a:avLst/>
          </a:prstGeom>
          <a:ln w="12700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직선 화살표 연결선 49"/>
          <p:cNvCxnSpPr>
            <a:stCxn id="42" idx="0"/>
          </p:cNvCxnSpPr>
          <p:nvPr/>
        </p:nvCxnSpPr>
        <p:spPr>
          <a:xfrm flipV="1">
            <a:off x="5369524" y="5199121"/>
            <a:ext cx="830" cy="250032"/>
          </a:xfrm>
          <a:prstGeom prst="straightConnector1">
            <a:avLst/>
          </a:prstGeom>
          <a:ln w="12700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직사각형 50"/>
          <p:cNvSpPr/>
          <p:nvPr/>
        </p:nvSpPr>
        <p:spPr>
          <a:xfrm>
            <a:off x="4662558" y="5734905"/>
            <a:ext cx="1413929" cy="285752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tailEnd type="stealth"/>
          </a:ln>
          <a:effectLst>
            <a:outerShdw sx="1000" sy="1000" algn="ctr" rotWithShape="0">
              <a:srgbClr val="000000"/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altLang="ko-KR" sz="14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Courier New" pitchFamily="49" charset="0"/>
              </a:rPr>
              <a:t>*</a:t>
            </a:r>
            <a:r>
              <a:rPr lang="en-US" altLang="ko-KR" sz="1400" dirty="0" err="1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Courier New" pitchFamily="49" charset="0"/>
              </a:rPr>
              <a:t>src</a:t>
            </a:r>
            <a:endParaRPr lang="en-US" altLang="ko-KR" sz="1400" dirty="0">
              <a:solidFill>
                <a:prstClr val="black"/>
              </a:solidFill>
              <a:latin typeface="맑은 고딕" pitchFamily="50" charset="-127"/>
              <a:ea typeface="맑은 고딕" pitchFamily="50" charset="-127"/>
              <a:cs typeface="Courier New" pitchFamily="49" charset="0"/>
            </a:endParaRPr>
          </a:p>
        </p:txBody>
      </p:sp>
      <p:cxnSp>
        <p:nvCxnSpPr>
          <p:cNvPr id="53" name="꺾인 연결선 52"/>
          <p:cNvCxnSpPr>
            <a:stCxn id="51" idx="3"/>
            <a:endCxn id="66" idx="3"/>
          </p:cNvCxnSpPr>
          <p:nvPr/>
        </p:nvCxnSpPr>
        <p:spPr>
          <a:xfrm flipH="1" flipV="1">
            <a:off x="6074683" y="2656727"/>
            <a:ext cx="1804" cy="3221054"/>
          </a:xfrm>
          <a:prstGeom prst="bentConnector3">
            <a:avLst>
              <a:gd name="adj1" fmla="val -23231707"/>
            </a:avLst>
          </a:prstGeom>
          <a:ln w="15875">
            <a:solidFill>
              <a:schemeClr val="tx1"/>
            </a:solidFill>
            <a:prstDash val="sysDash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꺾인 연결선 57"/>
          <p:cNvCxnSpPr>
            <a:stCxn id="42" idx="3"/>
            <a:endCxn id="60" idx="3"/>
          </p:cNvCxnSpPr>
          <p:nvPr/>
        </p:nvCxnSpPr>
        <p:spPr>
          <a:xfrm flipH="1" flipV="1">
            <a:off x="6074686" y="3749291"/>
            <a:ext cx="1803" cy="1842738"/>
          </a:xfrm>
          <a:prstGeom prst="bentConnector3">
            <a:avLst>
              <a:gd name="adj1" fmla="val -12678869"/>
            </a:avLst>
          </a:prstGeom>
          <a:ln w="15875">
            <a:solidFill>
              <a:schemeClr val="tx1"/>
            </a:solidFill>
            <a:prstDash val="sysDash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직사각형 59"/>
          <p:cNvSpPr/>
          <p:nvPr/>
        </p:nvSpPr>
        <p:spPr>
          <a:xfrm>
            <a:off x="4661317" y="3456312"/>
            <a:ext cx="1413369" cy="58595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12700">
            <a:solidFill>
              <a:schemeClr val="tx1"/>
            </a:solidFill>
            <a:tailEnd type="stealth"/>
          </a:ln>
          <a:effectLst>
            <a:outerShdw sx="1000" sy="1000" algn="ctr" rotWithShape="0">
              <a:srgbClr val="000000"/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altLang="ko-KR" sz="14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Courier New" pitchFamily="49" charset="0"/>
              </a:rPr>
              <a:t>hello</a:t>
            </a:r>
            <a:endParaRPr lang="en-US" altLang="ko-KR" sz="1400" dirty="0">
              <a:solidFill>
                <a:srgbClr val="FF0000"/>
              </a:solidFill>
              <a:latin typeface="맑은 고딕" pitchFamily="50" charset="-127"/>
              <a:ea typeface="맑은 고딕" pitchFamily="50" charset="-127"/>
              <a:cs typeface="Courier New" pitchFamily="49" charset="0"/>
            </a:endParaRPr>
          </a:p>
        </p:txBody>
      </p:sp>
      <p:sp>
        <p:nvSpPr>
          <p:cNvPr id="61" name="TextBox 60"/>
          <p:cNvSpPr txBox="1"/>
          <p:nvPr/>
        </p:nvSpPr>
        <p:spPr>
          <a:xfrm>
            <a:off x="4572000" y="6065273"/>
            <a:ext cx="159504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b="1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</a:rPr>
              <a:t>Address Space</a:t>
            </a:r>
            <a:endParaRPr lang="ko-KR" altLang="en-US" sz="1400" b="1" dirty="0">
              <a:solidFill>
                <a:prstClr val="black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66" name="직사각형 65"/>
          <p:cNvSpPr/>
          <p:nvPr/>
        </p:nvSpPr>
        <p:spPr>
          <a:xfrm>
            <a:off x="4661314" y="2583509"/>
            <a:ext cx="1413369" cy="146435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12700">
            <a:solidFill>
              <a:schemeClr val="tx1"/>
            </a:solidFill>
            <a:tailEnd type="stealth"/>
          </a:ln>
          <a:effectLst>
            <a:outerShdw sx="1000" sy="1000" algn="ctr" rotWithShape="0">
              <a:srgbClr val="000000"/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altLang="ko-KR" sz="1200" b="1" i="1" dirty="0">
                <a:solidFill>
                  <a:prstClr val="black"/>
                </a:solidFill>
                <a:latin typeface="Times New Roman" panose="02020603050405020304" pitchFamily="18" charset="0"/>
                <a:ea typeface="맑은 고딕" pitchFamily="50" charset="-127"/>
                <a:cs typeface="Times New Roman" panose="02020603050405020304" pitchFamily="18" charset="0"/>
              </a:rPr>
              <a:t>h</a:t>
            </a:r>
          </a:p>
        </p:txBody>
      </p:sp>
      <p:sp>
        <p:nvSpPr>
          <p:cNvPr id="70" name="직사각형 69"/>
          <p:cNvSpPr/>
          <p:nvPr/>
        </p:nvSpPr>
        <p:spPr>
          <a:xfrm>
            <a:off x="4661314" y="2729944"/>
            <a:ext cx="1413369" cy="146435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12700">
            <a:solidFill>
              <a:schemeClr val="tx1"/>
            </a:solidFill>
            <a:tailEnd type="stealth"/>
          </a:ln>
          <a:effectLst>
            <a:outerShdw sx="1000" sy="1000" algn="ctr" rotWithShape="0">
              <a:srgbClr val="000000"/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altLang="ko-KR" sz="1200" b="1" i="1" dirty="0">
                <a:solidFill>
                  <a:prstClr val="black"/>
                </a:solidFill>
                <a:latin typeface="Times New Roman" panose="02020603050405020304" pitchFamily="18" charset="0"/>
                <a:ea typeface="맑은 고딕" pitchFamily="50" charset="-127"/>
                <a:cs typeface="Times New Roman" panose="02020603050405020304" pitchFamily="18" charset="0"/>
              </a:rPr>
              <a:t>e</a:t>
            </a:r>
          </a:p>
        </p:txBody>
      </p:sp>
      <p:sp>
        <p:nvSpPr>
          <p:cNvPr id="71" name="직사각형 70"/>
          <p:cNvSpPr/>
          <p:nvPr/>
        </p:nvSpPr>
        <p:spPr>
          <a:xfrm>
            <a:off x="4661314" y="2876379"/>
            <a:ext cx="1413369" cy="146435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12700">
            <a:solidFill>
              <a:schemeClr val="tx1"/>
            </a:solidFill>
            <a:tailEnd type="stealth"/>
          </a:ln>
          <a:effectLst>
            <a:outerShdw sx="1000" sy="1000" algn="ctr" rotWithShape="0">
              <a:srgbClr val="000000"/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altLang="ko-KR" sz="1200" b="1" i="1" dirty="0">
                <a:solidFill>
                  <a:prstClr val="black"/>
                </a:solidFill>
                <a:latin typeface="Times New Roman" panose="02020603050405020304" pitchFamily="18" charset="0"/>
                <a:ea typeface="맑은 고딕" pitchFamily="50" charset="-127"/>
                <a:cs typeface="Times New Roman" panose="02020603050405020304" pitchFamily="18" charset="0"/>
              </a:rPr>
              <a:t>l</a:t>
            </a:r>
          </a:p>
        </p:txBody>
      </p:sp>
      <p:sp>
        <p:nvSpPr>
          <p:cNvPr id="72" name="직사각형 71"/>
          <p:cNvSpPr/>
          <p:nvPr/>
        </p:nvSpPr>
        <p:spPr>
          <a:xfrm>
            <a:off x="4661314" y="3018591"/>
            <a:ext cx="1413369" cy="146435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12700">
            <a:solidFill>
              <a:schemeClr val="tx1"/>
            </a:solidFill>
            <a:tailEnd type="stealth"/>
          </a:ln>
          <a:effectLst>
            <a:outerShdw sx="1000" sy="1000" algn="ctr" rotWithShape="0">
              <a:srgbClr val="000000"/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altLang="ko-KR" sz="1200" b="1" i="1" dirty="0">
                <a:solidFill>
                  <a:prstClr val="black"/>
                </a:solidFill>
                <a:latin typeface="Times New Roman" panose="02020603050405020304" pitchFamily="18" charset="0"/>
                <a:ea typeface="맑은 고딕" pitchFamily="50" charset="-127"/>
                <a:cs typeface="Times New Roman" panose="02020603050405020304" pitchFamily="18" charset="0"/>
              </a:rPr>
              <a:t>l</a:t>
            </a:r>
          </a:p>
        </p:txBody>
      </p:sp>
      <p:sp>
        <p:nvSpPr>
          <p:cNvPr id="73" name="직사각형 72"/>
          <p:cNvSpPr/>
          <p:nvPr/>
        </p:nvSpPr>
        <p:spPr>
          <a:xfrm>
            <a:off x="4661314" y="3164362"/>
            <a:ext cx="1413369" cy="146435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12700">
            <a:solidFill>
              <a:schemeClr val="tx1"/>
            </a:solidFill>
            <a:tailEnd type="stealth"/>
          </a:ln>
          <a:effectLst>
            <a:outerShdw sx="1000" sy="1000" algn="ctr" rotWithShape="0">
              <a:srgbClr val="000000"/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altLang="ko-KR" sz="1200" b="1" i="1" dirty="0">
                <a:solidFill>
                  <a:prstClr val="black"/>
                </a:solidFill>
                <a:latin typeface="Times New Roman" panose="02020603050405020304" pitchFamily="18" charset="0"/>
                <a:ea typeface="맑은 고딕" pitchFamily="50" charset="-127"/>
                <a:cs typeface="Times New Roman" panose="02020603050405020304" pitchFamily="18" charset="0"/>
              </a:rPr>
              <a:t>o</a:t>
            </a:r>
          </a:p>
        </p:txBody>
      </p:sp>
      <p:sp>
        <p:nvSpPr>
          <p:cNvPr id="74" name="직사각형 73"/>
          <p:cNvSpPr/>
          <p:nvPr/>
        </p:nvSpPr>
        <p:spPr>
          <a:xfrm>
            <a:off x="4661314" y="3309877"/>
            <a:ext cx="1413369" cy="146435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12700">
            <a:solidFill>
              <a:schemeClr val="tx1"/>
            </a:solidFill>
            <a:tailEnd type="stealth"/>
          </a:ln>
          <a:effectLst>
            <a:outerShdw sx="1000" sy="1000" algn="ctr" rotWithShape="0">
              <a:srgbClr val="000000"/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HK" altLang="ko-KR" sz="1200" b="1" dirty="0">
                <a:solidFill>
                  <a:prstClr val="black"/>
                </a:solidFill>
                <a:latin typeface="Times New Roman" panose="02020603050405020304" pitchFamily="18" charset="0"/>
                <a:ea typeface="맑은 고딕" pitchFamily="50" charset="-127"/>
                <a:cs typeface="Times New Roman" panose="02020603050405020304" pitchFamily="18" charset="0"/>
              </a:rPr>
              <a:t>\0</a:t>
            </a:r>
            <a:endParaRPr lang="en-US" altLang="ko-KR" sz="1200" b="1" dirty="0">
              <a:solidFill>
                <a:prstClr val="black"/>
              </a:solidFill>
              <a:latin typeface="맑은 고딕" pitchFamily="50" charset="-127"/>
              <a:ea typeface="맑은 고딕" pitchFamily="50" charset="-127"/>
              <a:cs typeface="Courier New" pitchFamily="49" charset="0"/>
            </a:endParaRPr>
          </a:p>
        </p:txBody>
      </p:sp>
      <p:cxnSp>
        <p:nvCxnSpPr>
          <p:cNvPr id="80" name="직선 연결선 79"/>
          <p:cNvCxnSpPr/>
          <p:nvPr/>
        </p:nvCxnSpPr>
        <p:spPr>
          <a:xfrm>
            <a:off x="3851920" y="2575449"/>
            <a:ext cx="0" cy="877950"/>
          </a:xfrm>
          <a:prstGeom prst="line">
            <a:avLst/>
          </a:prstGeom>
          <a:ln w="12700">
            <a:solidFill>
              <a:schemeClr val="tx1"/>
            </a:solidFill>
            <a:headEnd type="stealth" w="lg" len="lg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직선 연결선 86"/>
          <p:cNvCxnSpPr/>
          <p:nvPr/>
        </p:nvCxnSpPr>
        <p:spPr>
          <a:xfrm>
            <a:off x="3707901" y="2578362"/>
            <a:ext cx="953413" cy="0"/>
          </a:xfrm>
          <a:prstGeom prst="line">
            <a:avLst/>
          </a:prstGeom>
          <a:ln w="12700">
            <a:solidFill>
              <a:schemeClr val="tx1"/>
            </a:solidFill>
            <a:prstDash val="sysDash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직선 연결선 97"/>
          <p:cNvCxnSpPr/>
          <p:nvPr/>
        </p:nvCxnSpPr>
        <p:spPr>
          <a:xfrm>
            <a:off x="3707904" y="3453399"/>
            <a:ext cx="953413" cy="0"/>
          </a:xfrm>
          <a:prstGeom prst="line">
            <a:avLst/>
          </a:prstGeom>
          <a:ln w="12700">
            <a:solidFill>
              <a:schemeClr val="tx1"/>
            </a:solidFill>
            <a:prstDash val="sysDash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9" name="TextBox 98"/>
          <p:cNvSpPr txBox="1"/>
          <p:nvPr/>
        </p:nvSpPr>
        <p:spPr>
          <a:xfrm>
            <a:off x="3131840" y="2863969"/>
            <a:ext cx="720080" cy="276999"/>
          </a:xfrm>
          <a:prstGeom prst="rect">
            <a:avLst/>
          </a:prstGeom>
          <a:noFill/>
          <a:ln>
            <a:noFill/>
            <a:tailEnd type="stealth"/>
          </a:ln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</a:rPr>
              <a:t>6 bytes</a:t>
            </a:r>
          </a:p>
        </p:txBody>
      </p:sp>
      <p:cxnSp>
        <p:nvCxnSpPr>
          <p:cNvPr id="100" name="직선 연결선 99"/>
          <p:cNvCxnSpPr/>
          <p:nvPr/>
        </p:nvCxnSpPr>
        <p:spPr>
          <a:xfrm>
            <a:off x="3995936" y="3310797"/>
            <a:ext cx="665381" cy="0"/>
          </a:xfrm>
          <a:prstGeom prst="line">
            <a:avLst/>
          </a:prstGeom>
          <a:ln w="12700">
            <a:solidFill>
              <a:schemeClr val="tx1"/>
            </a:solidFill>
            <a:prstDash val="sysDash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" name="직선 연결선 102"/>
          <p:cNvCxnSpPr/>
          <p:nvPr/>
        </p:nvCxnSpPr>
        <p:spPr>
          <a:xfrm>
            <a:off x="4499992" y="2583839"/>
            <a:ext cx="0" cy="717959"/>
          </a:xfrm>
          <a:prstGeom prst="line">
            <a:avLst/>
          </a:prstGeom>
          <a:ln w="12700">
            <a:solidFill>
              <a:schemeClr val="tx1"/>
            </a:solidFill>
            <a:headEnd type="stealth" w="lg" len="lg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5" name="TextBox 104"/>
          <p:cNvSpPr txBox="1"/>
          <p:nvPr/>
        </p:nvSpPr>
        <p:spPr>
          <a:xfrm>
            <a:off x="3808487" y="2777103"/>
            <a:ext cx="835920" cy="276999"/>
          </a:xfrm>
          <a:prstGeom prst="rect">
            <a:avLst/>
          </a:prstGeom>
          <a:noFill/>
          <a:ln>
            <a:noFill/>
            <a:tailEnd type="stealth"/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1200" dirty="0" err="1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</a:rPr>
              <a:t>strlen</a:t>
            </a:r>
            <a:endParaRPr lang="en-US" altLang="ko-KR" sz="1200" dirty="0">
              <a:solidFill>
                <a:prstClr val="black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cxnSp>
        <p:nvCxnSpPr>
          <p:cNvPr id="110" name="직선 연결선 109"/>
          <p:cNvCxnSpPr/>
          <p:nvPr/>
        </p:nvCxnSpPr>
        <p:spPr>
          <a:xfrm>
            <a:off x="3707900" y="4047417"/>
            <a:ext cx="953413" cy="0"/>
          </a:xfrm>
          <a:prstGeom prst="line">
            <a:avLst/>
          </a:prstGeom>
          <a:ln w="12700">
            <a:solidFill>
              <a:schemeClr val="tx1"/>
            </a:solidFill>
            <a:prstDash val="sysDash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5" name="직선 연결선 114"/>
          <p:cNvCxnSpPr/>
          <p:nvPr/>
        </p:nvCxnSpPr>
        <p:spPr>
          <a:xfrm>
            <a:off x="4499992" y="3443068"/>
            <a:ext cx="0" cy="604349"/>
          </a:xfrm>
          <a:prstGeom prst="line">
            <a:avLst/>
          </a:prstGeom>
          <a:ln w="12700">
            <a:solidFill>
              <a:schemeClr val="tx1"/>
            </a:solidFill>
            <a:headEnd type="stealth" w="lg" len="lg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6" name="TextBox 115"/>
          <p:cNvSpPr txBox="1"/>
          <p:nvPr/>
        </p:nvSpPr>
        <p:spPr>
          <a:xfrm>
            <a:off x="3736080" y="3615407"/>
            <a:ext cx="835920" cy="461665"/>
          </a:xfrm>
          <a:prstGeom prst="rect">
            <a:avLst/>
          </a:prstGeom>
          <a:noFill/>
          <a:ln>
            <a:noFill/>
            <a:tailEnd type="stealth"/>
          </a:ln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</a:rPr>
              <a:t>5 bytes</a:t>
            </a:r>
          </a:p>
          <a:p>
            <a:pPr algn="ctr"/>
            <a:endParaRPr lang="en-US" altLang="ko-KR" sz="1200" dirty="0">
              <a:solidFill>
                <a:prstClr val="black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124" name="TextBox 123"/>
          <p:cNvSpPr txBox="1"/>
          <p:nvPr/>
        </p:nvSpPr>
        <p:spPr>
          <a:xfrm>
            <a:off x="2051720" y="3625279"/>
            <a:ext cx="159504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dirty="0">
                <a:solidFill>
                  <a:srgbClr val="FF0000"/>
                </a:solidFill>
                <a:latin typeface="Times New Roman" panose="02020603050405020304" pitchFamily="18" charset="0"/>
                <a:ea typeface="맑은 고딕" pitchFamily="50" charset="-127"/>
                <a:cs typeface="Times New Roman" panose="02020603050405020304" pitchFamily="18" charset="0"/>
              </a:rPr>
              <a:t>‘\0’</a:t>
            </a:r>
            <a:r>
              <a:rPr lang="en-US" altLang="ko-KR" sz="1400" dirty="0">
                <a:solidFill>
                  <a:srgbClr val="FF0000"/>
                </a:solidFill>
                <a:latin typeface="맑은 고딕" pitchFamily="50" charset="-127"/>
                <a:ea typeface="맑은 고딕" pitchFamily="50" charset="-127"/>
              </a:rPr>
              <a:t> is omitted</a:t>
            </a:r>
            <a:endParaRPr lang="ko-KR" altLang="en-US" sz="1400" dirty="0">
              <a:solidFill>
                <a:srgbClr val="FF0000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125" name="직사각형 124"/>
          <p:cNvSpPr/>
          <p:nvPr/>
        </p:nvSpPr>
        <p:spPr>
          <a:xfrm>
            <a:off x="755576" y="4365104"/>
            <a:ext cx="2448272" cy="338554"/>
          </a:xfrm>
          <a:prstGeom prst="rect">
            <a:avLst/>
          </a:prstGeom>
          <a:noFill/>
          <a:ln w="12700">
            <a:noFill/>
          </a:ln>
          <a:effectLst>
            <a:outerShdw dist="25400" sx="1000" sy="1000" rotWithShape="0">
              <a:srgbClr val="000000"/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lIns="252000" rtlCol="0" anchor="ctr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ko-KR" sz="1600" dirty="0" err="1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strcpy</a:t>
            </a:r>
            <a:r>
              <a:rPr lang="en-US" altLang="ko-KR" sz="16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(</a:t>
            </a:r>
            <a:r>
              <a:rPr lang="en-US" altLang="ko-KR" sz="1600" dirty="0" err="1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dst</a:t>
            </a:r>
            <a:r>
              <a:rPr lang="en-US" altLang="ko-KR" sz="16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, </a:t>
            </a:r>
            <a:r>
              <a:rPr lang="en-US" altLang="ko-KR" sz="1600" dirty="0" err="1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src</a:t>
            </a:r>
            <a:r>
              <a:rPr lang="en-US" altLang="ko-KR" sz="16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);   </a:t>
            </a:r>
            <a:endParaRPr lang="en-US" altLang="ko-KR" sz="1600" dirty="0">
              <a:solidFill>
                <a:srgbClr val="0070C0"/>
              </a:solidFill>
              <a:latin typeface="Courier New" pitchFamily="49" charset="0"/>
              <a:ea typeface="맑은 고딕" pitchFamily="50" charset="-127"/>
              <a:cs typeface="Courier New" pitchFamily="49" charset="0"/>
            </a:endParaRPr>
          </a:p>
        </p:txBody>
      </p:sp>
      <p:cxnSp>
        <p:nvCxnSpPr>
          <p:cNvPr id="101" name="꺾인 연결선 100"/>
          <p:cNvCxnSpPr>
            <a:stCxn id="125" idx="2"/>
            <a:endCxn id="42" idx="1"/>
          </p:cNvCxnSpPr>
          <p:nvPr/>
        </p:nvCxnSpPr>
        <p:spPr>
          <a:xfrm rot="16200000" flipH="1">
            <a:off x="2876950" y="3806420"/>
            <a:ext cx="888371" cy="2682846"/>
          </a:xfrm>
          <a:prstGeom prst="bentConnector2">
            <a:avLst/>
          </a:prstGeom>
          <a:ln w="15875">
            <a:solidFill>
              <a:schemeClr val="accent1"/>
            </a:solidFill>
            <a:prstDash val="dash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6" name="꺾인 연결선 125"/>
          <p:cNvCxnSpPr>
            <a:endCxn id="51" idx="1"/>
          </p:cNvCxnSpPr>
          <p:nvPr/>
        </p:nvCxnSpPr>
        <p:spPr>
          <a:xfrm>
            <a:off x="2656376" y="4682918"/>
            <a:ext cx="2006182" cy="1194863"/>
          </a:xfrm>
          <a:prstGeom prst="bentConnector3">
            <a:avLst>
              <a:gd name="adj1" fmla="val 148"/>
            </a:avLst>
          </a:prstGeom>
          <a:ln w="15875">
            <a:solidFill>
              <a:schemeClr val="accent1"/>
            </a:solidFill>
            <a:prstDash val="dash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48894159"/>
      </p:ext>
    </p:extLst>
  </p:cSld>
  <p:clrMapOvr>
    <a:masterClrMapping/>
  </p:clrMapOvr>
  <p:transition>
    <p:zoom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Common Error: Forgetting to Initialize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/>
              <a:t>Encounter an uninitialized read</a:t>
            </a:r>
            <a:endParaRPr lang="ko-KR" altLang="en-US" dirty="0"/>
          </a:p>
        </p:txBody>
      </p:sp>
      <p:sp>
        <p:nvSpPr>
          <p:cNvPr id="7" name="직사각형 6"/>
          <p:cNvSpPr/>
          <p:nvPr/>
        </p:nvSpPr>
        <p:spPr>
          <a:xfrm>
            <a:off x="611560" y="1577515"/>
            <a:ext cx="7546726" cy="711733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  <a:effectLst>
            <a:outerShdw sx="1000" sy="1000" rotWithShape="0">
              <a:srgbClr val="000000"/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lIns="252000" rtlCol="0" anchor="ctr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en-US" altLang="ko-KR" sz="1400" dirty="0" err="1">
                <a:solidFill>
                  <a:srgbClr val="00B050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int</a:t>
            </a:r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 *x = (</a:t>
            </a:r>
            <a:r>
              <a:rPr lang="en-US" altLang="ko-KR" sz="1400" dirty="0" err="1">
                <a:solidFill>
                  <a:srgbClr val="00B050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int</a:t>
            </a:r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 *)</a:t>
            </a:r>
            <a:r>
              <a:rPr lang="en-US" altLang="ko-KR" sz="1400" dirty="0" err="1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malloc</a:t>
            </a:r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(</a:t>
            </a:r>
            <a:r>
              <a:rPr lang="en-US" altLang="ko-KR" sz="1400" dirty="0" err="1">
                <a:solidFill>
                  <a:srgbClr val="F79646">
                    <a:lumMod val="75000"/>
                  </a:srgbClr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sizeof</a:t>
            </a:r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(</a:t>
            </a:r>
            <a:r>
              <a:rPr lang="en-US" altLang="ko-KR" sz="1400" dirty="0" err="1">
                <a:solidFill>
                  <a:srgbClr val="00B050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int</a:t>
            </a:r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)); </a:t>
            </a:r>
            <a:r>
              <a:rPr lang="en-US" altLang="ko-KR" sz="1400" dirty="0">
                <a:solidFill>
                  <a:srgbClr val="00B0F0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// allocated	</a:t>
            </a:r>
          </a:p>
          <a:p>
            <a:pPr>
              <a:lnSpc>
                <a:spcPct val="150000"/>
              </a:lnSpc>
            </a:pPr>
            <a:r>
              <a:rPr lang="en-US" altLang="ko-KR" sz="1400" dirty="0" err="1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printf</a:t>
            </a:r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(“*x = %d\n”, *x); </a:t>
            </a:r>
            <a:r>
              <a:rPr lang="en-US" altLang="ko-KR" sz="1400" dirty="0">
                <a:solidFill>
                  <a:srgbClr val="00B0F0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// uninitialized memory access</a:t>
            </a:r>
          </a:p>
        </p:txBody>
      </p:sp>
      <p:sp>
        <p:nvSpPr>
          <p:cNvPr id="33" name="직사각형 32"/>
          <p:cNvSpPr/>
          <p:nvPr/>
        </p:nvSpPr>
        <p:spPr>
          <a:xfrm>
            <a:off x="5248275" y="3515356"/>
            <a:ext cx="1296145" cy="1979220"/>
          </a:xfrm>
          <a:prstGeom prst="rect">
            <a:avLst/>
          </a:prstGeom>
          <a:pattFill prst="dkUpDiag">
            <a:fgClr>
              <a:schemeClr val="tx2">
                <a:lumMod val="20000"/>
                <a:lumOff val="80000"/>
              </a:schemeClr>
            </a:fgClr>
            <a:bgClr>
              <a:schemeClr val="bg1"/>
            </a:bgClr>
          </a:pattFill>
          <a:ln w="12700">
            <a:solidFill>
              <a:schemeClr val="tx1"/>
            </a:solidFill>
            <a:tailEnd type="stealth"/>
          </a:ln>
          <a:effectLst>
            <a:outerShdw sx="1000" sy="1000" algn="ctr" rotWithShape="0">
              <a:srgbClr val="000000"/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altLang="ko-KR" sz="14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Courier New" pitchFamily="49" charset="0"/>
              </a:rPr>
              <a:t>(free)</a:t>
            </a:r>
            <a:endParaRPr lang="ko-KR" altLang="en-US" sz="1400" dirty="0">
              <a:solidFill>
                <a:prstClr val="black"/>
              </a:solidFill>
              <a:latin typeface="맑은 고딕" pitchFamily="50" charset="-127"/>
              <a:ea typeface="맑은 고딕" pitchFamily="50" charset="-127"/>
              <a:cs typeface="Courier New" pitchFamily="49" charset="0"/>
            </a:endParaRPr>
          </a:p>
        </p:txBody>
      </p:sp>
      <p:sp>
        <p:nvSpPr>
          <p:cNvPr id="34" name="직사각형 33"/>
          <p:cNvSpPr/>
          <p:nvPr/>
        </p:nvSpPr>
        <p:spPr>
          <a:xfrm>
            <a:off x="5248277" y="2666986"/>
            <a:ext cx="1296145" cy="191568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tailEnd type="stealth"/>
          </a:ln>
          <a:effectLst>
            <a:outerShdw sx="1000" sy="1000" algn="ctr" rotWithShape="0">
              <a:srgbClr val="000000"/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endParaRPr lang="ko-KR" altLang="en-US" sz="1400" dirty="0">
              <a:solidFill>
                <a:prstClr val="black"/>
              </a:solidFill>
              <a:latin typeface="맑은 고딕" pitchFamily="50" charset="-127"/>
              <a:ea typeface="맑은 고딕" pitchFamily="50" charset="-127"/>
              <a:cs typeface="Courier New" pitchFamily="49" charset="0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5584181" y="4748931"/>
            <a:ext cx="624337" cy="307777"/>
          </a:xfrm>
          <a:prstGeom prst="rect">
            <a:avLst/>
          </a:prstGeom>
          <a:noFill/>
          <a:ln>
            <a:noFill/>
            <a:tailEnd type="stealth"/>
          </a:ln>
        </p:spPr>
        <p:txBody>
          <a:bodyPr wrap="square" rtlCol="0">
            <a:spAutoFit/>
          </a:bodyPr>
          <a:lstStyle/>
          <a:p>
            <a:r>
              <a:rPr lang="en-US" altLang="ko-KR" sz="14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</a:rPr>
              <a:t>stack</a:t>
            </a:r>
            <a:endParaRPr lang="ko-KR" altLang="en-US" sz="1400" dirty="0">
              <a:solidFill>
                <a:prstClr val="black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5589883" y="3985319"/>
            <a:ext cx="892771" cy="307777"/>
          </a:xfrm>
          <a:prstGeom prst="rect">
            <a:avLst/>
          </a:prstGeom>
          <a:noFill/>
          <a:ln>
            <a:noFill/>
            <a:tailEnd type="stealth"/>
          </a:ln>
        </p:spPr>
        <p:txBody>
          <a:bodyPr wrap="square" rtlCol="0">
            <a:spAutoFit/>
          </a:bodyPr>
          <a:lstStyle/>
          <a:p>
            <a:r>
              <a:rPr lang="en-US" altLang="ko-KR" sz="14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</a:rPr>
              <a:t>heap</a:t>
            </a:r>
            <a:endParaRPr lang="ko-KR" altLang="en-US" sz="1400" dirty="0">
              <a:solidFill>
                <a:prstClr val="black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37" name="직사각형 36"/>
          <p:cNvSpPr/>
          <p:nvPr/>
        </p:nvSpPr>
        <p:spPr>
          <a:xfrm>
            <a:off x="5248277" y="5494577"/>
            <a:ext cx="1296145" cy="218934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tailEnd type="stealth"/>
          </a:ln>
          <a:effectLst>
            <a:outerShdw sx="1000" sy="1000" algn="ctr" rotWithShape="0">
              <a:srgbClr val="000000"/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altLang="ko-KR" sz="14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Courier New" pitchFamily="49" charset="0"/>
              </a:rPr>
              <a:t>*x</a:t>
            </a:r>
          </a:p>
        </p:txBody>
      </p:sp>
      <p:sp>
        <p:nvSpPr>
          <p:cNvPr id="38" name="직사각형 37"/>
          <p:cNvSpPr/>
          <p:nvPr/>
        </p:nvSpPr>
        <p:spPr>
          <a:xfrm>
            <a:off x="5248276" y="2858554"/>
            <a:ext cx="1296145" cy="656802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12700">
            <a:solidFill>
              <a:schemeClr val="tx1"/>
            </a:solidFill>
            <a:tailEnd type="stealth"/>
          </a:ln>
          <a:effectLst>
            <a:outerShdw sx="1000" sy="1000" algn="ctr" rotWithShape="0">
              <a:srgbClr val="000000"/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altLang="ko-KR" sz="14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Courier New" pitchFamily="49" charset="0"/>
              </a:rPr>
              <a:t>allocated</a:t>
            </a:r>
          </a:p>
          <a:p>
            <a:pPr algn="ctr"/>
            <a:r>
              <a:rPr lang="en-US" altLang="ko-KR" sz="14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Courier New" pitchFamily="49" charset="0"/>
              </a:rPr>
              <a:t>with value used before</a:t>
            </a:r>
          </a:p>
        </p:txBody>
      </p:sp>
      <p:cxnSp>
        <p:nvCxnSpPr>
          <p:cNvPr id="39" name="직선 화살표 연결선 38"/>
          <p:cNvCxnSpPr>
            <a:stCxn id="38" idx="2"/>
          </p:cNvCxnSpPr>
          <p:nvPr/>
        </p:nvCxnSpPr>
        <p:spPr>
          <a:xfrm>
            <a:off x="5896349" y="3515356"/>
            <a:ext cx="1" cy="414660"/>
          </a:xfrm>
          <a:prstGeom prst="straightConnector1">
            <a:avLst/>
          </a:prstGeom>
          <a:ln w="12700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직선 화살표 연결선 39"/>
          <p:cNvCxnSpPr>
            <a:stCxn id="37" idx="0"/>
          </p:cNvCxnSpPr>
          <p:nvPr/>
        </p:nvCxnSpPr>
        <p:spPr>
          <a:xfrm flipV="1">
            <a:off x="5896350" y="5060964"/>
            <a:ext cx="0" cy="433613"/>
          </a:xfrm>
          <a:prstGeom prst="straightConnector1">
            <a:avLst/>
          </a:prstGeom>
          <a:ln w="12700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TextBox 40"/>
          <p:cNvSpPr txBox="1"/>
          <p:nvPr/>
        </p:nvSpPr>
        <p:spPr>
          <a:xfrm>
            <a:off x="5220072" y="5713510"/>
            <a:ext cx="159504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b="1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</a:rPr>
              <a:t>Address Space</a:t>
            </a:r>
            <a:endParaRPr lang="ko-KR" altLang="en-US" sz="1400" b="1" dirty="0">
              <a:solidFill>
                <a:prstClr val="black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cxnSp>
        <p:nvCxnSpPr>
          <p:cNvPr id="43" name="꺾인 연결선 42"/>
          <p:cNvCxnSpPr>
            <a:stCxn id="37" idx="3"/>
            <a:endCxn id="38" idx="3"/>
          </p:cNvCxnSpPr>
          <p:nvPr/>
        </p:nvCxnSpPr>
        <p:spPr>
          <a:xfrm flipH="1" flipV="1">
            <a:off x="6544421" y="3186955"/>
            <a:ext cx="1" cy="2417089"/>
          </a:xfrm>
          <a:prstGeom prst="bentConnector3">
            <a:avLst>
              <a:gd name="adj1" fmla="val -22860000000"/>
            </a:avLst>
          </a:prstGeom>
          <a:ln w="15875">
            <a:solidFill>
              <a:schemeClr val="tx1"/>
            </a:solidFill>
            <a:prstDash val="sysDash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직사각형 52"/>
          <p:cNvSpPr/>
          <p:nvPr/>
        </p:nvSpPr>
        <p:spPr>
          <a:xfrm>
            <a:off x="2213070" y="3515356"/>
            <a:ext cx="1296145" cy="1979220"/>
          </a:xfrm>
          <a:prstGeom prst="rect">
            <a:avLst/>
          </a:prstGeom>
          <a:pattFill prst="dkUpDiag">
            <a:fgClr>
              <a:schemeClr val="tx2">
                <a:lumMod val="20000"/>
                <a:lumOff val="80000"/>
              </a:schemeClr>
            </a:fgClr>
            <a:bgClr>
              <a:schemeClr val="bg1"/>
            </a:bgClr>
          </a:pattFill>
          <a:ln w="12700">
            <a:solidFill>
              <a:schemeClr val="tx1"/>
            </a:solidFill>
            <a:tailEnd type="stealth"/>
          </a:ln>
          <a:effectLst>
            <a:outerShdw sx="1000" sy="1000" algn="ctr" rotWithShape="0">
              <a:srgbClr val="000000"/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altLang="ko-KR" sz="14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Courier New" pitchFamily="49" charset="0"/>
              </a:rPr>
              <a:t>(free)</a:t>
            </a:r>
            <a:endParaRPr lang="ko-KR" altLang="en-US" sz="1400" dirty="0">
              <a:solidFill>
                <a:prstClr val="black"/>
              </a:solidFill>
              <a:latin typeface="맑은 고딕" pitchFamily="50" charset="-127"/>
              <a:ea typeface="맑은 고딕" pitchFamily="50" charset="-127"/>
              <a:cs typeface="Courier New" pitchFamily="49" charset="0"/>
            </a:endParaRPr>
          </a:p>
        </p:txBody>
      </p:sp>
      <p:sp>
        <p:nvSpPr>
          <p:cNvPr id="54" name="직사각형 53"/>
          <p:cNvSpPr/>
          <p:nvPr/>
        </p:nvSpPr>
        <p:spPr>
          <a:xfrm>
            <a:off x="2213072" y="2666986"/>
            <a:ext cx="1296145" cy="191568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tailEnd type="stealth"/>
          </a:ln>
          <a:effectLst>
            <a:outerShdw sx="1000" sy="1000" algn="ctr" rotWithShape="0">
              <a:srgbClr val="000000"/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endParaRPr lang="ko-KR" altLang="en-US" sz="1400" dirty="0">
              <a:solidFill>
                <a:prstClr val="black"/>
              </a:solidFill>
              <a:latin typeface="맑은 고딕" pitchFamily="50" charset="-127"/>
              <a:ea typeface="맑은 고딕" pitchFamily="50" charset="-127"/>
              <a:cs typeface="Courier New" pitchFamily="49" charset="0"/>
            </a:endParaRPr>
          </a:p>
        </p:txBody>
      </p:sp>
      <p:sp>
        <p:nvSpPr>
          <p:cNvPr id="55" name="TextBox 54"/>
          <p:cNvSpPr txBox="1"/>
          <p:nvPr/>
        </p:nvSpPr>
        <p:spPr>
          <a:xfrm>
            <a:off x="2548976" y="4748931"/>
            <a:ext cx="624337" cy="307777"/>
          </a:xfrm>
          <a:prstGeom prst="rect">
            <a:avLst/>
          </a:prstGeom>
          <a:noFill/>
          <a:ln>
            <a:noFill/>
            <a:tailEnd type="stealth"/>
          </a:ln>
        </p:spPr>
        <p:txBody>
          <a:bodyPr wrap="square" rtlCol="0">
            <a:spAutoFit/>
          </a:bodyPr>
          <a:lstStyle/>
          <a:p>
            <a:r>
              <a:rPr lang="en-US" altLang="ko-KR" sz="14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</a:rPr>
              <a:t>stack</a:t>
            </a:r>
            <a:endParaRPr lang="ko-KR" altLang="en-US" sz="1400" dirty="0">
              <a:solidFill>
                <a:prstClr val="black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56" name="TextBox 55"/>
          <p:cNvSpPr txBox="1"/>
          <p:nvPr/>
        </p:nvSpPr>
        <p:spPr>
          <a:xfrm>
            <a:off x="2554678" y="3985319"/>
            <a:ext cx="892771" cy="307777"/>
          </a:xfrm>
          <a:prstGeom prst="rect">
            <a:avLst/>
          </a:prstGeom>
          <a:noFill/>
          <a:ln>
            <a:noFill/>
            <a:tailEnd type="stealth"/>
          </a:ln>
        </p:spPr>
        <p:txBody>
          <a:bodyPr wrap="square" rtlCol="0">
            <a:spAutoFit/>
          </a:bodyPr>
          <a:lstStyle/>
          <a:p>
            <a:r>
              <a:rPr lang="en-US" altLang="ko-KR" sz="14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</a:rPr>
              <a:t>heap</a:t>
            </a:r>
            <a:endParaRPr lang="ko-KR" altLang="en-US" sz="1400" dirty="0">
              <a:solidFill>
                <a:prstClr val="black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57" name="직사각형 56"/>
          <p:cNvSpPr/>
          <p:nvPr/>
        </p:nvSpPr>
        <p:spPr>
          <a:xfrm>
            <a:off x="2213072" y="5494577"/>
            <a:ext cx="1296145" cy="218934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tailEnd type="stealth"/>
          </a:ln>
          <a:effectLst>
            <a:outerShdw sx="1000" sy="1000" algn="ctr" rotWithShape="0">
              <a:srgbClr val="000000"/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altLang="ko-KR" sz="14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Courier New" pitchFamily="49" charset="0"/>
              </a:rPr>
              <a:t>*x</a:t>
            </a:r>
          </a:p>
        </p:txBody>
      </p:sp>
      <p:sp>
        <p:nvSpPr>
          <p:cNvPr id="58" name="직사각형 57"/>
          <p:cNvSpPr/>
          <p:nvPr/>
        </p:nvSpPr>
        <p:spPr>
          <a:xfrm>
            <a:off x="2213071" y="2858554"/>
            <a:ext cx="1296145" cy="656802"/>
          </a:xfrm>
          <a:prstGeom prst="rect">
            <a:avLst/>
          </a:prstGeom>
          <a:pattFill prst="dkUpDiag">
            <a:fgClr>
              <a:schemeClr val="tx2">
                <a:lumMod val="20000"/>
                <a:lumOff val="80000"/>
              </a:schemeClr>
            </a:fgClr>
            <a:bgClr>
              <a:schemeClr val="bg1"/>
            </a:bgClr>
          </a:pattFill>
          <a:ln w="12700">
            <a:solidFill>
              <a:schemeClr val="tx1"/>
            </a:solidFill>
            <a:tailEnd type="stealth"/>
          </a:ln>
          <a:effectLst>
            <a:outerShdw sx="1000" sy="1000" algn="ctr" rotWithShape="0">
              <a:srgbClr val="000000"/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altLang="ko-KR" sz="14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Courier New" pitchFamily="49" charset="0"/>
              </a:rPr>
              <a:t>value used before</a:t>
            </a:r>
          </a:p>
          <a:p>
            <a:pPr algn="ctr"/>
            <a:r>
              <a:rPr lang="en-US" altLang="ko-KR" sz="14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Courier New" pitchFamily="49" charset="0"/>
              </a:rPr>
              <a:t>(free)</a:t>
            </a:r>
          </a:p>
        </p:txBody>
      </p:sp>
      <p:cxnSp>
        <p:nvCxnSpPr>
          <p:cNvPr id="59" name="직선 화살표 연결선 58"/>
          <p:cNvCxnSpPr>
            <a:stCxn id="58" idx="2"/>
          </p:cNvCxnSpPr>
          <p:nvPr/>
        </p:nvCxnSpPr>
        <p:spPr>
          <a:xfrm>
            <a:off x="2861144" y="3515356"/>
            <a:ext cx="1" cy="414660"/>
          </a:xfrm>
          <a:prstGeom prst="straightConnector1">
            <a:avLst/>
          </a:prstGeom>
          <a:ln w="12700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직선 화살표 연결선 59"/>
          <p:cNvCxnSpPr>
            <a:stCxn id="57" idx="0"/>
          </p:cNvCxnSpPr>
          <p:nvPr/>
        </p:nvCxnSpPr>
        <p:spPr>
          <a:xfrm flipV="1">
            <a:off x="2861145" y="5060964"/>
            <a:ext cx="0" cy="433613"/>
          </a:xfrm>
          <a:prstGeom prst="straightConnector1">
            <a:avLst/>
          </a:prstGeom>
          <a:ln w="12700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TextBox 60"/>
          <p:cNvSpPr txBox="1"/>
          <p:nvPr/>
        </p:nvSpPr>
        <p:spPr>
          <a:xfrm>
            <a:off x="2184867" y="5713510"/>
            <a:ext cx="159504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b="1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</a:rPr>
              <a:t>Address Space</a:t>
            </a:r>
            <a:endParaRPr lang="ko-KR" altLang="en-US" sz="1400" b="1" dirty="0">
              <a:solidFill>
                <a:prstClr val="black"/>
              </a:solidFill>
              <a:latin typeface="맑은 고딕" pitchFamily="50" charset="-127"/>
              <a:ea typeface="맑은 고딕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99401966"/>
      </p:ext>
    </p:extLst>
  </p:cSld>
  <p:clrMapOvr>
    <a:masterClrMapping/>
  </p:clrMapOvr>
  <p:transition>
    <p:zoom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Common Error: Memory Leak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/>
              <a:t>A program runs out of memory and eventually dies.</a:t>
            </a:r>
            <a:endParaRPr lang="ko-KR" altLang="en-US" dirty="0"/>
          </a:p>
        </p:txBody>
      </p:sp>
      <p:sp>
        <p:nvSpPr>
          <p:cNvPr id="6" name="직사각형 5"/>
          <p:cNvSpPr/>
          <p:nvPr/>
        </p:nvSpPr>
        <p:spPr>
          <a:xfrm>
            <a:off x="789580" y="2834299"/>
            <a:ext cx="1296145" cy="2198155"/>
          </a:xfrm>
          <a:prstGeom prst="rect">
            <a:avLst/>
          </a:prstGeom>
          <a:pattFill prst="dkUpDiag">
            <a:fgClr>
              <a:schemeClr val="tx2">
                <a:lumMod val="20000"/>
                <a:lumOff val="80000"/>
              </a:schemeClr>
            </a:fgClr>
            <a:bgClr>
              <a:schemeClr val="bg1"/>
            </a:bgClr>
          </a:pattFill>
          <a:ln w="12700">
            <a:solidFill>
              <a:schemeClr val="tx1"/>
            </a:solidFill>
            <a:tailEnd type="stealth"/>
          </a:ln>
          <a:effectLst>
            <a:outerShdw sx="1000" sy="1000" algn="ctr" rotWithShape="0">
              <a:srgbClr val="000000"/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altLang="ko-KR" sz="14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Courier New" pitchFamily="49" charset="0"/>
              </a:rPr>
              <a:t>(free)</a:t>
            </a:r>
            <a:endParaRPr lang="ko-KR" altLang="en-US" sz="1400" dirty="0">
              <a:solidFill>
                <a:prstClr val="black"/>
              </a:solidFill>
              <a:latin typeface="맑은 고딕" pitchFamily="50" charset="-127"/>
              <a:ea typeface="맑은 고딕" pitchFamily="50" charset="-127"/>
              <a:cs typeface="Courier New" pitchFamily="49" charset="0"/>
            </a:endParaRPr>
          </a:p>
        </p:txBody>
      </p:sp>
      <p:sp>
        <p:nvSpPr>
          <p:cNvPr id="8" name="직사각형 7"/>
          <p:cNvSpPr/>
          <p:nvPr/>
        </p:nvSpPr>
        <p:spPr>
          <a:xfrm>
            <a:off x="789582" y="2204864"/>
            <a:ext cx="1296145" cy="191568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tailEnd type="stealth"/>
          </a:ln>
          <a:effectLst>
            <a:outerShdw sx="1000" sy="1000" algn="ctr" rotWithShape="0">
              <a:srgbClr val="000000"/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endParaRPr lang="ko-KR" altLang="en-US" sz="1400" dirty="0">
              <a:solidFill>
                <a:prstClr val="black"/>
              </a:solidFill>
              <a:latin typeface="맑은 고딕" pitchFamily="50" charset="-127"/>
              <a:ea typeface="맑은 고딕" pitchFamily="50" charset="-127"/>
              <a:cs typeface="Courier New" pitchFamily="49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125486" y="4286809"/>
            <a:ext cx="624337" cy="307777"/>
          </a:xfrm>
          <a:prstGeom prst="rect">
            <a:avLst/>
          </a:prstGeom>
          <a:noFill/>
          <a:ln>
            <a:noFill/>
            <a:tailEnd type="stealth"/>
          </a:ln>
        </p:spPr>
        <p:txBody>
          <a:bodyPr wrap="square" rtlCol="0">
            <a:spAutoFit/>
          </a:bodyPr>
          <a:lstStyle/>
          <a:p>
            <a:r>
              <a:rPr lang="en-US" altLang="ko-KR" sz="14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</a:rPr>
              <a:t>stack</a:t>
            </a:r>
            <a:endParaRPr lang="ko-KR" altLang="en-US" sz="1400" dirty="0">
              <a:solidFill>
                <a:prstClr val="black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131188" y="3314005"/>
            <a:ext cx="892771" cy="307777"/>
          </a:xfrm>
          <a:prstGeom prst="rect">
            <a:avLst/>
          </a:prstGeom>
          <a:noFill/>
          <a:ln>
            <a:noFill/>
            <a:tailEnd type="stealth"/>
          </a:ln>
        </p:spPr>
        <p:txBody>
          <a:bodyPr wrap="square" rtlCol="0">
            <a:spAutoFit/>
          </a:bodyPr>
          <a:lstStyle/>
          <a:p>
            <a:r>
              <a:rPr lang="en-US" altLang="ko-KR" sz="14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</a:rPr>
              <a:t>heap</a:t>
            </a:r>
            <a:endParaRPr lang="ko-KR" altLang="en-US" sz="1400" dirty="0">
              <a:solidFill>
                <a:prstClr val="black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14" name="직사각형 13"/>
          <p:cNvSpPr/>
          <p:nvPr/>
        </p:nvSpPr>
        <p:spPr>
          <a:xfrm>
            <a:off x="789582" y="5032455"/>
            <a:ext cx="1296145" cy="218934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tailEnd type="stealth"/>
          </a:ln>
          <a:effectLst>
            <a:outerShdw sx="1000" sy="1000" algn="ctr" rotWithShape="0">
              <a:srgbClr val="000000"/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altLang="ko-KR" sz="14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Courier New" pitchFamily="49" charset="0"/>
              </a:rPr>
              <a:t>*a</a:t>
            </a:r>
          </a:p>
        </p:txBody>
      </p:sp>
      <p:sp>
        <p:nvSpPr>
          <p:cNvPr id="16" name="직사각형 15"/>
          <p:cNvSpPr/>
          <p:nvPr/>
        </p:nvSpPr>
        <p:spPr>
          <a:xfrm>
            <a:off x="789581" y="2396432"/>
            <a:ext cx="1296145" cy="43786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12700">
            <a:solidFill>
              <a:schemeClr val="tx1"/>
            </a:solidFill>
            <a:tailEnd type="stealth"/>
          </a:ln>
          <a:effectLst>
            <a:outerShdw sx="1000" sy="1000" algn="ctr" rotWithShape="0">
              <a:srgbClr val="000000"/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altLang="ko-KR" sz="14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Courier New" pitchFamily="49" charset="0"/>
              </a:rPr>
              <a:t>allocated</a:t>
            </a:r>
            <a:endParaRPr lang="ko-KR" altLang="en-US" sz="1400" dirty="0">
              <a:solidFill>
                <a:prstClr val="black"/>
              </a:solidFill>
              <a:latin typeface="맑은 고딕" pitchFamily="50" charset="-127"/>
              <a:ea typeface="맑은 고딕" pitchFamily="50" charset="-127"/>
              <a:cs typeface="Courier New" pitchFamily="49" charset="0"/>
            </a:endParaRPr>
          </a:p>
        </p:txBody>
      </p:sp>
      <p:cxnSp>
        <p:nvCxnSpPr>
          <p:cNvPr id="19" name="직선 화살표 연결선 18"/>
          <p:cNvCxnSpPr>
            <a:stCxn id="16" idx="2"/>
          </p:cNvCxnSpPr>
          <p:nvPr/>
        </p:nvCxnSpPr>
        <p:spPr>
          <a:xfrm flipH="1">
            <a:off x="1437652" y="2834300"/>
            <a:ext cx="2" cy="437866"/>
          </a:xfrm>
          <a:prstGeom prst="straightConnector1">
            <a:avLst/>
          </a:prstGeom>
          <a:ln w="12700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직선 화살표 연결선 19"/>
          <p:cNvCxnSpPr>
            <a:stCxn id="14" idx="0"/>
          </p:cNvCxnSpPr>
          <p:nvPr/>
        </p:nvCxnSpPr>
        <p:spPr>
          <a:xfrm flipV="1">
            <a:off x="1437655" y="4598842"/>
            <a:ext cx="0" cy="433613"/>
          </a:xfrm>
          <a:prstGeom prst="straightConnector1">
            <a:avLst/>
          </a:prstGeom>
          <a:ln w="12700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꺾인 연결선 29"/>
          <p:cNvCxnSpPr>
            <a:stCxn id="14" idx="3"/>
            <a:endCxn id="16" idx="3"/>
          </p:cNvCxnSpPr>
          <p:nvPr/>
        </p:nvCxnSpPr>
        <p:spPr>
          <a:xfrm flipH="1" flipV="1">
            <a:off x="2085726" y="2615366"/>
            <a:ext cx="1" cy="2526556"/>
          </a:xfrm>
          <a:prstGeom prst="bentConnector3">
            <a:avLst>
              <a:gd name="adj1" fmla="val -22860000000"/>
            </a:avLst>
          </a:prstGeom>
          <a:ln w="15875" cap="flat" cmpd="sng">
            <a:solidFill>
              <a:schemeClr val="tx1"/>
            </a:solidFill>
            <a:prstDash val="sysDash"/>
            <a:round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직사각형 31"/>
          <p:cNvSpPr/>
          <p:nvPr/>
        </p:nvSpPr>
        <p:spPr>
          <a:xfrm>
            <a:off x="3569687" y="3272166"/>
            <a:ext cx="1296145" cy="1541353"/>
          </a:xfrm>
          <a:prstGeom prst="rect">
            <a:avLst/>
          </a:prstGeom>
          <a:pattFill prst="dkUpDiag">
            <a:fgClr>
              <a:schemeClr val="tx2">
                <a:lumMod val="20000"/>
                <a:lumOff val="80000"/>
              </a:schemeClr>
            </a:fgClr>
            <a:bgClr>
              <a:schemeClr val="bg1"/>
            </a:bgClr>
          </a:pattFill>
          <a:ln w="12700">
            <a:solidFill>
              <a:schemeClr val="tx1"/>
            </a:solidFill>
            <a:tailEnd type="stealth"/>
          </a:ln>
          <a:effectLst>
            <a:outerShdw sx="1000" sy="1000" algn="ctr" rotWithShape="0">
              <a:srgbClr val="000000"/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altLang="ko-KR" sz="14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Courier New" pitchFamily="49" charset="0"/>
              </a:rPr>
              <a:t>(free)</a:t>
            </a:r>
            <a:endParaRPr lang="ko-KR" altLang="en-US" sz="1400" dirty="0">
              <a:solidFill>
                <a:prstClr val="black"/>
              </a:solidFill>
              <a:latin typeface="맑은 고딕" pitchFamily="50" charset="-127"/>
              <a:ea typeface="맑은 고딕" pitchFamily="50" charset="-127"/>
              <a:cs typeface="Courier New" pitchFamily="49" charset="0"/>
            </a:endParaRPr>
          </a:p>
        </p:txBody>
      </p:sp>
      <p:sp>
        <p:nvSpPr>
          <p:cNvPr id="33" name="직사각형 32"/>
          <p:cNvSpPr/>
          <p:nvPr/>
        </p:nvSpPr>
        <p:spPr>
          <a:xfrm>
            <a:off x="3569689" y="2204864"/>
            <a:ext cx="1296145" cy="191568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tailEnd type="stealth"/>
          </a:ln>
          <a:effectLst>
            <a:outerShdw sx="1000" sy="1000" algn="ctr" rotWithShape="0">
              <a:srgbClr val="000000"/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endParaRPr lang="ko-KR" altLang="en-US" sz="1400" dirty="0">
              <a:solidFill>
                <a:prstClr val="black"/>
              </a:solidFill>
              <a:latin typeface="맑은 고딕" pitchFamily="50" charset="-127"/>
              <a:ea typeface="맑은 고딕" pitchFamily="50" charset="-127"/>
              <a:cs typeface="Courier New" pitchFamily="49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3919843" y="4196322"/>
            <a:ext cx="624337" cy="307777"/>
          </a:xfrm>
          <a:prstGeom prst="rect">
            <a:avLst/>
          </a:prstGeom>
          <a:noFill/>
          <a:ln>
            <a:noFill/>
            <a:tailEnd type="stealth"/>
          </a:ln>
        </p:spPr>
        <p:txBody>
          <a:bodyPr wrap="square" rtlCol="0">
            <a:spAutoFit/>
          </a:bodyPr>
          <a:lstStyle/>
          <a:p>
            <a:r>
              <a:rPr lang="en-US" altLang="ko-KR" sz="14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</a:rPr>
              <a:t>stack</a:t>
            </a:r>
            <a:endParaRPr lang="ko-KR" altLang="en-US" sz="1400" dirty="0">
              <a:solidFill>
                <a:prstClr val="black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3919843" y="3566532"/>
            <a:ext cx="595835" cy="307777"/>
          </a:xfrm>
          <a:prstGeom prst="rect">
            <a:avLst/>
          </a:prstGeom>
          <a:noFill/>
          <a:ln>
            <a:noFill/>
            <a:tailEnd type="stealth"/>
          </a:ln>
        </p:spPr>
        <p:txBody>
          <a:bodyPr wrap="square" rtlCol="0">
            <a:spAutoFit/>
          </a:bodyPr>
          <a:lstStyle/>
          <a:p>
            <a:r>
              <a:rPr lang="en-US" altLang="ko-KR" sz="14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</a:rPr>
              <a:t>heap</a:t>
            </a:r>
            <a:endParaRPr lang="ko-KR" altLang="en-US" sz="1400" dirty="0">
              <a:solidFill>
                <a:prstClr val="black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36" name="직사각형 35"/>
          <p:cNvSpPr/>
          <p:nvPr/>
        </p:nvSpPr>
        <p:spPr>
          <a:xfrm>
            <a:off x="3569689" y="5032454"/>
            <a:ext cx="1296145" cy="218934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tailEnd type="stealth"/>
          </a:ln>
          <a:effectLst>
            <a:outerShdw sx="1000" sy="1000" algn="ctr" rotWithShape="0">
              <a:srgbClr val="000000"/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altLang="ko-KR" sz="14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Courier New" pitchFamily="49" charset="0"/>
              </a:rPr>
              <a:t>*a</a:t>
            </a:r>
          </a:p>
        </p:txBody>
      </p:sp>
      <p:sp>
        <p:nvSpPr>
          <p:cNvPr id="37" name="직사각형 36"/>
          <p:cNvSpPr/>
          <p:nvPr/>
        </p:nvSpPr>
        <p:spPr>
          <a:xfrm>
            <a:off x="3569688" y="2396432"/>
            <a:ext cx="1296145" cy="437868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2700">
            <a:solidFill>
              <a:schemeClr val="tx1"/>
            </a:solidFill>
            <a:tailEnd type="stealth"/>
          </a:ln>
          <a:effectLst>
            <a:outerShdw sx="1000" sy="1000" algn="ctr" rotWithShape="0">
              <a:srgbClr val="000000"/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altLang="ko-KR" sz="14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Courier New" pitchFamily="49" charset="0"/>
              </a:rPr>
              <a:t>unused</a:t>
            </a:r>
            <a:endParaRPr lang="ko-KR" altLang="en-US" sz="1400" dirty="0">
              <a:solidFill>
                <a:prstClr val="black"/>
              </a:solidFill>
              <a:latin typeface="맑은 고딕" pitchFamily="50" charset="-127"/>
              <a:ea typeface="맑은 고딕" pitchFamily="50" charset="-127"/>
              <a:cs typeface="Courier New" pitchFamily="49" charset="0"/>
            </a:endParaRPr>
          </a:p>
        </p:txBody>
      </p:sp>
      <p:sp>
        <p:nvSpPr>
          <p:cNvPr id="42" name="직사각형 41"/>
          <p:cNvSpPr/>
          <p:nvPr/>
        </p:nvSpPr>
        <p:spPr>
          <a:xfrm>
            <a:off x="3569686" y="2834299"/>
            <a:ext cx="1296145" cy="43786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12700">
            <a:solidFill>
              <a:schemeClr val="tx1"/>
            </a:solidFill>
            <a:tailEnd type="stealth"/>
          </a:ln>
          <a:effectLst>
            <a:outerShdw sx="1000" sy="1000" algn="ctr" rotWithShape="0">
              <a:srgbClr val="000000"/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altLang="ko-KR" sz="14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Courier New" pitchFamily="49" charset="0"/>
              </a:rPr>
              <a:t>allocated</a:t>
            </a:r>
            <a:endParaRPr lang="ko-KR" altLang="en-US" sz="1400" dirty="0">
              <a:solidFill>
                <a:prstClr val="black"/>
              </a:solidFill>
              <a:latin typeface="맑은 고딕" pitchFamily="50" charset="-127"/>
              <a:ea typeface="맑은 고딕" pitchFamily="50" charset="-127"/>
              <a:cs typeface="Courier New" pitchFamily="49" charset="0"/>
            </a:endParaRPr>
          </a:p>
        </p:txBody>
      </p:sp>
      <p:sp>
        <p:nvSpPr>
          <p:cNvPr id="43" name="직사각형 42"/>
          <p:cNvSpPr/>
          <p:nvPr/>
        </p:nvSpPr>
        <p:spPr>
          <a:xfrm>
            <a:off x="3569685" y="4813520"/>
            <a:ext cx="1296145" cy="218934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tailEnd type="stealth"/>
          </a:ln>
          <a:effectLst>
            <a:outerShdw sx="1000" sy="1000" algn="ctr" rotWithShape="0">
              <a:srgbClr val="000000"/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altLang="ko-KR" sz="14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Courier New" pitchFamily="49" charset="0"/>
              </a:rPr>
              <a:t>*b</a:t>
            </a:r>
          </a:p>
        </p:txBody>
      </p:sp>
      <p:cxnSp>
        <p:nvCxnSpPr>
          <p:cNvPr id="38" name="직선 화살표 연결선 37"/>
          <p:cNvCxnSpPr>
            <a:stCxn id="32" idx="0"/>
          </p:cNvCxnSpPr>
          <p:nvPr/>
        </p:nvCxnSpPr>
        <p:spPr>
          <a:xfrm>
            <a:off x="4217760" y="3272166"/>
            <a:ext cx="1" cy="294366"/>
          </a:xfrm>
          <a:prstGeom prst="straightConnector1">
            <a:avLst/>
          </a:prstGeom>
          <a:ln w="12700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직선 화살표 연결선 38"/>
          <p:cNvCxnSpPr>
            <a:stCxn id="32" idx="2"/>
          </p:cNvCxnSpPr>
          <p:nvPr/>
        </p:nvCxnSpPr>
        <p:spPr>
          <a:xfrm flipH="1" flipV="1">
            <a:off x="4217757" y="4489375"/>
            <a:ext cx="3" cy="324144"/>
          </a:xfrm>
          <a:prstGeom prst="straightConnector1">
            <a:avLst/>
          </a:prstGeom>
          <a:ln w="12700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꺾인 연결선 45"/>
          <p:cNvCxnSpPr>
            <a:stCxn id="43" idx="3"/>
            <a:endCxn id="42" idx="3"/>
          </p:cNvCxnSpPr>
          <p:nvPr/>
        </p:nvCxnSpPr>
        <p:spPr>
          <a:xfrm flipV="1">
            <a:off x="4865829" y="3053233"/>
            <a:ext cx="0" cy="1869754"/>
          </a:xfrm>
          <a:prstGeom prst="bentConnector3">
            <a:avLst>
              <a:gd name="adj1" fmla="val 22860100000"/>
            </a:avLst>
          </a:prstGeom>
          <a:ln w="15875">
            <a:solidFill>
              <a:schemeClr val="tx1"/>
            </a:solidFill>
            <a:prstDash val="sysDash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직선 화살표 연결선 52"/>
          <p:cNvCxnSpPr>
            <a:endCxn id="47" idx="1"/>
          </p:cNvCxnSpPr>
          <p:nvPr/>
        </p:nvCxnSpPr>
        <p:spPr>
          <a:xfrm>
            <a:off x="762226" y="5949280"/>
            <a:ext cx="4596061" cy="0"/>
          </a:xfrm>
          <a:prstGeom prst="straightConnector1">
            <a:avLst/>
          </a:prstGeom>
          <a:ln w="12700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직사각형 59"/>
          <p:cNvSpPr/>
          <p:nvPr/>
        </p:nvSpPr>
        <p:spPr>
          <a:xfrm>
            <a:off x="6516223" y="4147903"/>
            <a:ext cx="1296145" cy="232005"/>
          </a:xfrm>
          <a:prstGeom prst="rect">
            <a:avLst/>
          </a:prstGeom>
          <a:pattFill prst="ltUpDiag">
            <a:fgClr>
              <a:schemeClr val="tx2">
                <a:lumMod val="60000"/>
                <a:lumOff val="40000"/>
              </a:schemeClr>
            </a:fgClr>
            <a:bgClr>
              <a:schemeClr val="bg1"/>
            </a:bgClr>
          </a:pattFill>
          <a:ln w="12700">
            <a:solidFill>
              <a:schemeClr val="tx1"/>
            </a:solidFill>
            <a:tailEnd type="stealth"/>
          </a:ln>
          <a:effectLst>
            <a:outerShdw sx="1000" sy="1000" algn="ctr" rotWithShape="0">
              <a:srgbClr val="000000"/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altLang="ko-KR" sz="14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Courier New" pitchFamily="49" charset="0"/>
              </a:rPr>
              <a:t>(free)</a:t>
            </a:r>
            <a:endParaRPr lang="ko-KR" altLang="en-US" sz="1400" dirty="0">
              <a:solidFill>
                <a:prstClr val="black"/>
              </a:solidFill>
              <a:latin typeface="맑은 고딕" pitchFamily="50" charset="-127"/>
              <a:ea typeface="맑은 고딕" pitchFamily="50" charset="-127"/>
              <a:cs typeface="Courier New" pitchFamily="49" charset="0"/>
            </a:endParaRPr>
          </a:p>
        </p:txBody>
      </p:sp>
      <p:sp>
        <p:nvSpPr>
          <p:cNvPr id="61" name="직사각형 60"/>
          <p:cNvSpPr/>
          <p:nvPr/>
        </p:nvSpPr>
        <p:spPr>
          <a:xfrm>
            <a:off x="6516223" y="2204864"/>
            <a:ext cx="1296145" cy="191568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tailEnd type="stealth"/>
          </a:ln>
          <a:effectLst>
            <a:outerShdw sx="1000" sy="1000" algn="ctr" rotWithShape="0">
              <a:srgbClr val="000000"/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endParaRPr lang="ko-KR" altLang="en-US" sz="1400" dirty="0">
              <a:solidFill>
                <a:prstClr val="black"/>
              </a:solidFill>
              <a:latin typeface="맑은 고딕" pitchFamily="50" charset="-127"/>
              <a:ea typeface="맑은 고딕" pitchFamily="50" charset="-127"/>
              <a:cs typeface="Courier New" pitchFamily="49" charset="0"/>
            </a:endParaRPr>
          </a:p>
        </p:txBody>
      </p:sp>
      <p:sp>
        <p:nvSpPr>
          <p:cNvPr id="63" name="TextBox 62"/>
          <p:cNvSpPr txBox="1"/>
          <p:nvPr/>
        </p:nvSpPr>
        <p:spPr>
          <a:xfrm>
            <a:off x="6703573" y="3284984"/>
            <a:ext cx="892771" cy="307777"/>
          </a:xfrm>
          <a:prstGeom prst="rect">
            <a:avLst/>
          </a:prstGeom>
          <a:noFill/>
          <a:ln>
            <a:noFill/>
            <a:tailEnd type="stealth"/>
          </a:ln>
        </p:spPr>
        <p:txBody>
          <a:bodyPr wrap="square" rtlCol="0">
            <a:spAutoFit/>
          </a:bodyPr>
          <a:lstStyle/>
          <a:p>
            <a:r>
              <a:rPr lang="en-US" altLang="ko-KR" sz="14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</a:rPr>
              <a:t>heap</a:t>
            </a:r>
            <a:endParaRPr lang="ko-KR" altLang="en-US" sz="1400" dirty="0">
              <a:solidFill>
                <a:prstClr val="black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64" name="직사각형 63"/>
          <p:cNvSpPr/>
          <p:nvPr/>
        </p:nvSpPr>
        <p:spPr>
          <a:xfrm>
            <a:off x="6516223" y="5032454"/>
            <a:ext cx="1296145" cy="218934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tailEnd type="stealth"/>
          </a:ln>
          <a:effectLst>
            <a:outerShdw sx="1000" sy="1000" algn="ctr" rotWithShape="0">
              <a:srgbClr val="000000"/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altLang="ko-KR" sz="14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Courier New" pitchFamily="49" charset="0"/>
              </a:rPr>
              <a:t>*a</a:t>
            </a:r>
          </a:p>
        </p:txBody>
      </p:sp>
      <p:sp>
        <p:nvSpPr>
          <p:cNvPr id="65" name="직사각형 64"/>
          <p:cNvSpPr/>
          <p:nvPr/>
        </p:nvSpPr>
        <p:spPr>
          <a:xfrm>
            <a:off x="6516222" y="2396432"/>
            <a:ext cx="1296145" cy="437868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2700">
            <a:solidFill>
              <a:schemeClr val="tx1"/>
            </a:solidFill>
            <a:tailEnd type="stealth"/>
          </a:ln>
          <a:effectLst>
            <a:outerShdw sx="1000" sy="1000" algn="ctr" rotWithShape="0">
              <a:srgbClr val="000000"/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altLang="ko-KR" sz="14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Courier New" pitchFamily="49" charset="0"/>
              </a:rPr>
              <a:t>unused</a:t>
            </a:r>
            <a:endParaRPr lang="ko-KR" altLang="en-US" sz="1400" dirty="0">
              <a:solidFill>
                <a:prstClr val="black"/>
              </a:solidFill>
              <a:latin typeface="맑은 고딕" pitchFamily="50" charset="-127"/>
              <a:ea typeface="맑은 고딕" pitchFamily="50" charset="-127"/>
              <a:cs typeface="Courier New" pitchFamily="49" charset="0"/>
            </a:endParaRPr>
          </a:p>
        </p:txBody>
      </p:sp>
      <p:sp>
        <p:nvSpPr>
          <p:cNvPr id="67" name="직사각형 66"/>
          <p:cNvSpPr/>
          <p:nvPr/>
        </p:nvSpPr>
        <p:spPr>
          <a:xfrm>
            <a:off x="6516219" y="4813520"/>
            <a:ext cx="1296145" cy="218934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tailEnd type="stealth"/>
          </a:ln>
          <a:effectLst>
            <a:outerShdw sx="1000" sy="1000" algn="ctr" rotWithShape="0">
              <a:srgbClr val="000000"/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altLang="ko-KR" sz="14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Courier New" pitchFamily="49" charset="0"/>
              </a:rPr>
              <a:t>*b</a:t>
            </a:r>
          </a:p>
        </p:txBody>
      </p:sp>
      <p:sp>
        <p:nvSpPr>
          <p:cNvPr id="71" name="직사각형 70"/>
          <p:cNvSpPr/>
          <p:nvPr/>
        </p:nvSpPr>
        <p:spPr>
          <a:xfrm>
            <a:off x="6516223" y="2834298"/>
            <a:ext cx="1296145" cy="437868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2700">
            <a:solidFill>
              <a:schemeClr val="tx1"/>
            </a:solidFill>
            <a:tailEnd type="stealth"/>
          </a:ln>
          <a:effectLst>
            <a:outerShdw sx="1000" sy="1000" algn="ctr" rotWithShape="0">
              <a:srgbClr val="000000"/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altLang="ko-KR" sz="14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Courier New" pitchFamily="49" charset="0"/>
              </a:rPr>
              <a:t>unused</a:t>
            </a:r>
            <a:endParaRPr lang="ko-KR" altLang="en-US" sz="1400" dirty="0">
              <a:solidFill>
                <a:prstClr val="black"/>
              </a:solidFill>
              <a:latin typeface="맑은 고딕" pitchFamily="50" charset="-127"/>
              <a:ea typeface="맑은 고딕" pitchFamily="50" charset="-127"/>
              <a:cs typeface="Courier New" pitchFamily="49" charset="0"/>
            </a:endParaRPr>
          </a:p>
        </p:txBody>
      </p:sp>
      <p:sp>
        <p:nvSpPr>
          <p:cNvPr id="72" name="직사각형 71"/>
          <p:cNvSpPr/>
          <p:nvPr/>
        </p:nvSpPr>
        <p:spPr>
          <a:xfrm>
            <a:off x="6516218" y="4594586"/>
            <a:ext cx="1296145" cy="218934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tailEnd type="stealth"/>
          </a:ln>
          <a:effectLst>
            <a:outerShdw sx="1000" sy="1000" algn="ctr" rotWithShape="0">
              <a:srgbClr val="000000"/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altLang="ko-KR" sz="14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Courier New" pitchFamily="49" charset="0"/>
              </a:rPr>
              <a:t>*c</a:t>
            </a:r>
          </a:p>
        </p:txBody>
      </p:sp>
      <p:sp>
        <p:nvSpPr>
          <p:cNvPr id="73" name="직사각형 72"/>
          <p:cNvSpPr/>
          <p:nvPr/>
        </p:nvSpPr>
        <p:spPr>
          <a:xfrm>
            <a:off x="6516217" y="4379908"/>
            <a:ext cx="1296145" cy="218934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tailEnd type="stealth"/>
          </a:ln>
          <a:effectLst>
            <a:outerShdw sx="1000" sy="1000" algn="ctr" rotWithShape="0">
              <a:srgbClr val="000000"/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altLang="ko-KR" sz="14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Courier New" pitchFamily="49" charset="0"/>
              </a:rPr>
              <a:t>*d</a:t>
            </a:r>
          </a:p>
        </p:txBody>
      </p:sp>
      <p:sp>
        <p:nvSpPr>
          <p:cNvPr id="74" name="직사각형 73"/>
          <p:cNvSpPr/>
          <p:nvPr/>
        </p:nvSpPr>
        <p:spPr>
          <a:xfrm>
            <a:off x="6516216" y="3272167"/>
            <a:ext cx="1296145" cy="437868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2700">
            <a:solidFill>
              <a:schemeClr val="tx1"/>
            </a:solidFill>
            <a:tailEnd type="stealth"/>
          </a:ln>
          <a:effectLst>
            <a:outerShdw sx="1000" sy="1000" algn="ctr" rotWithShape="0">
              <a:srgbClr val="000000"/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altLang="ko-KR" sz="14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Courier New" pitchFamily="49" charset="0"/>
              </a:rPr>
              <a:t>unused</a:t>
            </a:r>
            <a:endParaRPr lang="ko-KR" altLang="en-US" sz="1400" dirty="0">
              <a:solidFill>
                <a:prstClr val="black"/>
              </a:solidFill>
              <a:latin typeface="맑은 고딕" pitchFamily="50" charset="-127"/>
              <a:ea typeface="맑은 고딕" pitchFamily="50" charset="-127"/>
              <a:cs typeface="Courier New" pitchFamily="49" charset="0"/>
            </a:endParaRPr>
          </a:p>
        </p:txBody>
      </p:sp>
      <p:sp>
        <p:nvSpPr>
          <p:cNvPr id="75" name="직사각형 74"/>
          <p:cNvSpPr/>
          <p:nvPr/>
        </p:nvSpPr>
        <p:spPr>
          <a:xfrm>
            <a:off x="6516223" y="3710035"/>
            <a:ext cx="1296145" cy="43786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12700">
            <a:solidFill>
              <a:schemeClr val="tx1"/>
            </a:solidFill>
            <a:tailEnd type="stealth"/>
          </a:ln>
          <a:effectLst>
            <a:outerShdw sx="1000" sy="1000" algn="ctr" rotWithShape="0">
              <a:srgbClr val="000000"/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altLang="ko-KR" sz="14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Courier New" pitchFamily="49" charset="0"/>
              </a:rPr>
              <a:t>allocated</a:t>
            </a:r>
            <a:endParaRPr lang="ko-KR" altLang="en-US" sz="1400" dirty="0">
              <a:solidFill>
                <a:prstClr val="black"/>
              </a:solidFill>
              <a:latin typeface="맑은 고딕" pitchFamily="50" charset="-127"/>
              <a:ea typeface="맑은 고딕" pitchFamily="50" charset="-127"/>
              <a:cs typeface="Courier New" pitchFamily="49" charset="0"/>
            </a:endParaRPr>
          </a:p>
        </p:txBody>
      </p:sp>
      <p:cxnSp>
        <p:nvCxnSpPr>
          <p:cNvPr id="84" name="꺾인 연결선 83"/>
          <p:cNvCxnSpPr>
            <a:stCxn id="73" idx="3"/>
            <a:endCxn id="75" idx="3"/>
          </p:cNvCxnSpPr>
          <p:nvPr/>
        </p:nvCxnSpPr>
        <p:spPr>
          <a:xfrm flipV="1">
            <a:off x="7812362" y="3928969"/>
            <a:ext cx="6" cy="560406"/>
          </a:xfrm>
          <a:prstGeom prst="bentConnector3">
            <a:avLst>
              <a:gd name="adj1" fmla="val 3810100000"/>
            </a:avLst>
          </a:prstGeom>
          <a:ln w="15875">
            <a:solidFill>
              <a:schemeClr val="tx1"/>
            </a:solidFill>
            <a:prstDash val="sysDash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TextBox 49"/>
          <p:cNvSpPr txBox="1"/>
          <p:nvPr/>
        </p:nvSpPr>
        <p:spPr>
          <a:xfrm>
            <a:off x="611560" y="5251388"/>
            <a:ext cx="159504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b="1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</a:rPr>
              <a:t>Address Space</a:t>
            </a:r>
            <a:endParaRPr lang="ko-KR" altLang="en-US" sz="1400" b="1" dirty="0">
              <a:solidFill>
                <a:prstClr val="black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3419872" y="5251387"/>
            <a:ext cx="159504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b="1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</a:rPr>
              <a:t>Address Space</a:t>
            </a:r>
            <a:endParaRPr lang="ko-KR" altLang="en-US" sz="1400" b="1" dirty="0">
              <a:solidFill>
                <a:prstClr val="black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6352435" y="5251389"/>
            <a:ext cx="159504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b="1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</a:rPr>
              <a:t>Address Space</a:t>
            </a:r>
            <a:endParaRPr lang="ko-KR" altLang="en-US" sz="1400" b="1" dirty="0">
              <a:solidFill>
                <a:prstClr val="black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58" name="직사각형 57"/>
          <p:cNvSpPr/>
          <p:nvPr/>
        </p:nvSpPr>
        <p:spPr>
          <a:xfrm>
            <a:off x="789582" y="1549427"/>
            <a:ext cx="835894" cy="388211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2700">
            <a:solidFill>
              <a:schemeClr val="tx1"/>
            </a:solidFill>
            <a:tailEnd type="stealth"/>
          </a:ln>
          <a:effectLst>
            <a:outerShdw sx="1000" sy="1000" algn="ctr" rotWithShape="0">
              <a:srgbClr val="000000"/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altLang="ko-KR" sz="14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Courier New" pitchFamily="49" charset="0"/>
              </a:rPr>
              <a:t>unused</a:t>
            </a:r>
            <a:endParaRPr lang="ko-KR" altLang="en-US" sz="1400" dirty="0">
              <a:solidFill>
                <a:prstClr val="black"/>
              </a:solidFill>
              <a:latin typeface="맑은 고딕" pitchFamily="50" charset="-127"/>
              <a:ea typeface="맑은 고딕" pitchFamily="50" charset="-127"/>
              <a:cs typeface="Courier New" pitchFamily="49" charset="0"/>
            </a:endParaRPr>
          </a:p>
        </p:txBody>
      </p:sp>
      <p:sp>
        <p:nvSpPr>
          <p:cNvPr id="59" name="TextBox 58"/>
          <p:cNvSpPr txBox="1"/>
          <p:nvPr/>
        </p:nvSpPr>
        <p:spPr>
          <a:xfrm>
            <a:off x="1619672" y="1574255"/>
            <a:ext cx="3816423" cy="338554"/>
          </a:xfrm>
          <a:prstGeom prst="rect">
            <a:avLst/>
          </a:prstGeom>
          <a:noFill/>
          <a:ln>
            <a:noFill/>
            <a:tailEnd type="stealth"/>
          </a:ln>
        </p:spPr>
        <p:txBody>
          <a:bodyPr wrap="square" rtlCol="0">
            <a:spAutoFit/>
          </a:bodyPr>
          <a:lstStyle/>
          <a:p>
            <a:r>
              <a:rPr lang="en-US" altLang="ko-KR" sz="16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</a:rPr>
              <a:t>: unused, but not freed </a:t>
            </a:r>
          </a:p>
        </p:txBody>
      </p:sp>
      <p:sp>
        <p:nvSpPr>
          <p:cNvPr id="47" name="모서리가 둥근 직사각형 46"/>
          <p:cNvSpPr/>
          <p:nvPr/>
        </p:nvSpPr>
        <p:spPr>
          <a:xfrm>
            <a:off x="5358287" y="5714367"/>
            <a:ext cx="3024336" cy="469826"/>
          </a:xfrm>
          <a:prstGeom prst="roundRect">
            <a:avLst/>
          </a:prstGeom>
          <a:solidFill>
            <a:srgbClr val="FFC000"/>
          </a:solidFill>
          <a:ln w="15875">
            <a:solidFill>
              <a:schemeClr val="accent6">
                <a:lumMod val="50000"/>
              </a:schemeClr>
            </a:solidFill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lIns="108000" rIns="108000" rtlCol="0" anchor="ctr">
            <a:noAutofit/>
          </a:bodyPr>
          <a:lstStyle/>
          <a:p>
            <a:pPr algn="ctr"/>
            <a:r>
              <a:rPr lang="en-US" altLang="ko-KR" sz="2000" b="1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</a:rPr>
              <a:t>run out of memory</a:t>
            </a:r>
          </a:p>
        </p:txBody>
      </p:sp>
      <p:cxnSp>
        <p:nvCxnSpPr>
          <p:cNvPr id="62" name="꺾인 연결선 61"/>
          <p:cNvCxnSpPr/>
          <p:nvPr/>
        </p:nvCxnSpPr>
        <p:spPr>
          <a:xfrm flipV="1">
            <a:off x="4854232" y="2492896"/>
            <a:ext cx="10495" cy="2623869"/>
          </a:xfrm>
          <a:prstGeom prst="bentConnector3">
            <a:avLst>
              <a:gd name="adj1" fmla="val 4020000"/>
            </a:avLst>
          </a:prstGeom>
          <a:ln w="15875">
            <a:solidFill>
              <a:schemeClr val="tx1"/>
            </a:solidFill>
            <a:prstDash val="sysDash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꺾인 연결선 65"/>
          <p:cNvCxnSpPr/>
          <p:nvPr/>
        </p:nvCxnSpPr>
        <p:spPr>
          <a:xfrm flipV="1">
            <a:off x="7811891" y="2492896"/>
            <a:ext cx="10495" cy="2623869"/>
          </a:xfrm>
          <a:prstGeom prst="bentConnector3">
            <a:avLst>
              <a:gd name="adj1" fmla="val 6615638"/>
            </a:avLst>
          </a:prstGeom>
          <a:ln w="15875">
            <a:solidFill>
              <a:schemeClr val="tx1"/>
            </a:solidFill>
            <a:prstDash val="sysDash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꺾인 연결선 67"/>
          <p:cNvCxnSpPr/>
          <p:nvPr/>
        </p:nvCxnSpPr>
        <p:spPr>
          <a:xfrm flipV="1">
            <a:off x="7808030" y="3140968"/>
            <a:ext cx="8674" cy="1792137"/>
          </a:xfrm>
          <a:prstGeom prst="bentConnector3">
            <a:avLst>
              <a:gd name="adj1" fmla="val 6016644"/>
            </a:avLst>
          </a:prstGeom>
          <a:ln w="15875">
            <a:solidFill>
              <a:schemeClr val="tx1"/>
            </a:solidFill>
            <a:prstDash val="sysDash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꺾인 연결선 68"/>
          <p:cNvCxnSpPr/>
          <p:nvPr/>
        </p:nvCxnSpPr>
        <p:spPr>
          <a:xfrm flipV="1">
            <a:off x="7821909" y="3501090"/>
            <a:ext cx="9541" cy="1224054"/>
          </a:xfrm>
          <a:prstGeom prst="bentConnector3">
            <a:avLst>
              <a:gd name="adj1" fmla="val 3687224"/>
            </a:avLst>
          </a:prstGeom>
          <a:ln w="15875">
            <a:solidFill>
              <a:schemeClr val="tx1"/>
            </a:solidFill>
            <a:prstDash val="sysDash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1938981"/>
      </p:ext>
    </p:extLst>
  </p:cSld>
  <p:clrMapOvr>
    <a:masterClrMapping/>
  </p:clrMapOvr>
  <p:transition>
    <p:zoom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" name="내용 개체 틀 2"/>
          <p:cNvSpPr txBox="1">
            <a:spLocks/>
          </p:cNvSpPr>
          <p:nvPr/>
        </p:nvSpPr>
        <p:spPr bwMode="auto">
          <a:xfrm>
            <a:off x="179512" y="880070"/>
            <a:ext cx="8786812" cy="55012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latinLnBrk="1" hangingPunct="0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Clr>
                <a:srgbClr val="002060"/>
              </a:buClr>
              <a:buSzPct val="65000"/>
              <a:buFont typeface="Wingdings" pitchFamily="2" charset="2"/>
              <a:buChar char=""/>
              <a:defRPr kumimoji="1" sz="2000" b="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  <a:cs typeface="+mn-cs"/>
              </a:defRPr>
            </a:lvl1pPr>
            <a:lvl2pPr marL="742950" indent="-285750" algn="l" rtl="0" eaLnBrk="0" fontAlgn="base" latinLnBrk="1" hangingPunct="0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Clr>
                <a:srgbClr val="002060"/>
              </a:buClr>
              <a:buSzPct val="100000"/>
              <a:buFont typeface="Wingdings" pitchFamily="2" charset="2"/>
              <a:buChar char=""/>
              <a:defRPr kumimoji="1" sz="18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2pPr>
            <a:lvl3pPr marL="1143000" indent="-228600" algn="l" rtl="0" eaLnBrk="0" fontAlgn="base" latinLnBrk="1" hangingPunct="0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Clr>
                <a:srgbClr val="002060"/>
              </a:buClr>
              <a:buSzPct val="65000"/>
              <a:buFont typeface="Wingdings" pitchFamily="2" charset="2"/>
              <a:buChar char=""/>
              <a:defRPr kumimoji="1" sz="16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3pPr>
            <a:lvl4pPr marL="1600200" indent="-228600" algn="l" rtl="0" eaLnBrk="0" fontAlgn="base" latinLnBrk="1" hangingPunct="0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Clr>
                <a:srgbClr val="002060"/>
              </a:buClr>
              <a:buSzPct val="65000"/>
              <a:buFont typeface="Wingdings" pitchFamily="2" charset="2"/>
              <a:buChar char=""/>
              <a:defRPr kumimoji="1" sz="14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4pPr>
            <a:lvl5pPr marL="2057400" indent="-228600" algn="l" rtl="0" eaLnBrk="0" fontAlgn="base" latinLnBrk="1" hangingPunct="0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Clr>
                <a:srgbClr val="002060"/>
              </a:buClr>
              <a:buFont typeface="Wingdings" pitchFamily="2" charset="2"/>
              <a:buChar char=""/>
              <a:defRPr kumimoji="1" sz="14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5pPr>
            <a:lvl6pPr marL="2514600" indent="-228600" algn="l" rtl="0" eaLnBrk="1" fontAlgn="base" latinLnBrk="1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eaLnBrk="1" fontAlgn="base" latinLnBrk="1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eaLnBrk="1" fontAlgn="base" latinLnBrk="1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eaLnBrk="1" fontAlgn="base" latinLnBrk="1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r>
              <a:rPr lang="en-US" altLang="ko-KR" dirty="0">
                <a:solidFill>
                  <a:prstClr val="black"/>
                </a:solidFill>
              </a:rPr>
              <a:t>Freeing memory before it is finished using</a:t>
            </a:r>
          </a:p>
          <a:p>
            <a:pPr lvl="1"/>
            <a:r>
              <a:rPr lang="en-US" altLang="ko-KR" dirty="0">
                <a:solidFill>
                  <a:prstClr val="black"/>
                </a:solidFill>
              </a:rPr>
              <a:t>A program accesses to memory with an invalid pointer</a:t>
            </a:r>
            <a:endParaRPr lang="ko-KR" altLang="en-US" dirty="0">
              <a:solidFill>
                <a:prstClr val="black"/>
              </a:solidFill>
            </a:endParaRPr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Common Error: Dangling Pointer</a:t>
            </a:r>
            <a:endParaRPr lang="ko-KR" altLang="en-US" dirty="0"/>
          </a:p>
        </p:txBody>
      </p:sp>
      <p:sp>
        <p:nvSpPr>
          <p:cNvPr id="44" name="직사각형 43"/>
          <p:cNvSpPr/>
          <p:nvPr/>
        </p:nvSpPr>
        <p:spPr>
          <a:xfrm>
            <a:off x="827586" y="2430761"/>
            <a:ext cx="437267" cy="288032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tailEnd type="stealth"/>
          </a:ln>
          <a:effectLst>
            <a:outerShdw sx="1000" sy="1000" algn="ctr" rotWithShape="0">
              <a:srgbClr val="000000"/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altLang="ko-KR" sz="14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Courier New" pitchFamily="49" charset="0"/>
              </a:rPr>
              <a:t>*a</a:t>
            </a:r>
            <a:endParaRPr lang="ko-KR" altLang="en-US" sz="1400" dirty="0">
              <a:solidFill>
                <a:prstClr val="black"/>
              </a:solidFill>
              <a:latin typeface="맑은 고딕" pitchFamily="50" charset="-127"/>
              <a:ea typeface="맑은 고딕" pitchFamily="50" charset="-127"/>
              <a:cs typeface="Courier New" pitchFamily="49" charset="0"/>
            </a:endParaRPr>
          </a:p>
        </p:txBody>
      </p:sp>
      <p:sp>
        <p:nvSpPr>
          <p:cNvPr id="45" name="직사각형 44"/>
          <p:cNvSpPr/>
          <p:nvPr/>
        </p:nvSpPr>
        <p:spPr>
          <a:xfrm>
            <a:off x="1638620" y="2430761"/>
            <a:ext cx="437267" cy="288032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12700">
            <a:solidFill>
              <a:schemeClr val="tx1"/>
            </a:solidFill>
            <a:tailEnd type="stealth"/>
          </a:ln>
          <a:effectLst>
            <a:outerShdw sx="1000" sy="1000" algn="ctr" rotWithShape="0">
              <a:srgbClr val="000000"/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endParaRPr lang="ko-KR" altLang="en-US" sz="1400" dirty="0">
              <a:solidFill>
                <a:prstClr val="black"/>
              </a:solidFill>
              <a:latin typeface="맑은 고딕" pitchFamily="50" charset="-127"/>
              <a:ea typeface="맑은 고딕" pitchFamily="50" charset="-127"/>
              <a:cs typeface="Courier New" pitchFamily="49" charset="0"/>
            </a:endParaRPr>
          </a:p>
        </p:txBody>
      </p:sp>
      <p:sp>
        <p:nvSpPr>
          <p:cNvPr id="46" name="직사각형 45"/>
          <p:cNvSpPr/>
          <p:nvPr/>
        </p:nvSpPr>
        <p:spPr>
          <a:xfrm>
            <a:off x="2412459" y="2430761"/>
            <a:ext cx="437267" cy="288032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12700">
            <a:solidFill>
              <a:schemeClr val="tx1"/>
            </a:solidFill>
            <a:tailEnd type="stealth"/>
          </a:ln>
          <a:effectLst>
            <a:outerShdw sx="1000" sy="1000" algn="ctr" rotWithShape="0">
              <a:srgbClr val="000000"/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endParaRPr lang="ko-KR" altLang="en-US" sz="1400" dirty="0">
              <a:solidFill>
                <a:prstClr val="black"/>
              </a:solidFill>
              <a:latin typeface="맑은 고딕" pitchFamily="50" charset="-127"/>
              <a:ea typeface="맑은 고딕" pitchFamily="50" charset="-127"/>
              <a:cs typeface="Courier New" pitchFamily="49" charset="0"/>
            </a:endParaRPr>
          </a:p>
        </p:txBody>
      </p:sp>
      <p:sp>
        <p:nvSpPr>
          <p:cNvPr id="47" name="직사각형 46"/>
          <p:cNvSpPr/>
          <p:nvPr/>
        </p:nvSpPr>
        <p:spPr>
          <a:xfrm>
            <a:off x="3209069" y="2430761"/>
            <a:ext cx="437267" cy="288032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12700">
            <a:solidFill>
              <a:schemeClr val="tx1"/>
            </a:solidFill>
            <a:tailEnd type="stealth"/>
          </a:ln>
          <a:effectLst>
            <a:outerShdw sx="1000" sy="1000" algn="ctr" rotWithShape="0">
              <a:srgbClr val="000000"/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endParaRPr lang="ko-KR" altLang="en-US" sz="1400" dirty="0">
              <a:solidFill>
                <a:prstClr val="black"/>
              </a:solidFill>
              <a:latin typeface="맑은 고딕" pitchFamily="50" charset="-127"/>
              <a:ea typeface="맑은 고딕" pitchFamily="50" charset="-127"/>
              <a:cs typeface="Courier New" pitchFamily="49" charset="0"/>
            </a:endParaRPr>
          </a:p>
        </p:txBody>
      </p:sp>
      <p:cxnSp>
        <p:nvCxnSpPr>
          <p:cNvPr id="49" name="직선 화살표 연결선 48"/>
          <p:cNvCxnSpPr>
            <a:stCxn id="44" idx="3"/>
            <a:endCxn id="45" idx="1"/>
          </p:cNvCxnSpPr>
          <p:nvPr/>
        </p:nvCxnSpPr>
        <p:spPr>
          <a:xfrm>
            <a:off x="1264853" y="2574777"/>
            <a:ext cx="373767" cy="0"/>
          </a:xfrm>
          <a:prstGeom prst="straightConnector1">
            <a:avLst/>
          </a:prstGeom>
          <a:ln w="15875">
            <a:solidFill>
              <a:schemeClr val="tx1"/>
            </a:solidFill>
            <a:prstDash val="sysDash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직선 화살표 연결선 51"/>
          <p:cNvCxnSpPr>
            <a:stCxn id="45" idx="3"/>
            <a:endCxn id="46" idx="1"/>
          </p:cNvCxnSpPr>
          <p:nvPr/>
        </p:nvCxnSpPr>
        <p:spPr>
          <a:xfrm>
            <a:off x="2075887" y="2574777"/>
            <a:ext cx="336572" cy="0"/>
          </a:xfrm>
          <a:prstGeom prst="straightConnector1">
            <a:avLst/>
          </a:prstGeom>
          <a:ln w="15875">
            <a:solidFill>
              <a:schemeClr val="tx1"/>
            </a:solidFill>
            <a:prstDash val="sysDash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직선 화살표 연결선 54"/>
          <p:cNvCxnSpPr>
            <a:stCxn id="46" idx="3"/>
            <a:endCxn id="47" idx="1"/>
          </p:cNvCxnSpPr>
          <p:nvPr/>
        </p:nvCxnSpPr>
        <p:spPr>
          <a:xfrm>
            <a:off x="2849726" y="2574777"/>
            <a:ext cx="359343" cy="0"/>
          </a:xfrm>
          <a:prstGeom prst="straightConnector1">
            <a:avLst/>
          </a:prstGeom>
          <a:ln w="15875">
            <a:solidFill>
              <a:schemeClr val="tx1"/>
            </a:solidFill>
            <a:prstDash val="sysDash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직사각형 56"/>
          <p:cNvSpPr/>
          <p:nvPr/>
        </p:nvSpPr>
        <p:spPr>
          <a:xfrm>
            <a:off x="827584" y="2060848"/>
            <a:ext cx="437267" cy="288032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tailEnd type="stealth"/>
          </a:ln>
          <a:effectLst>
            <a:outerShdw sx="1000" sy="1000" algn="ctr" rotWithShape="0">
              <a:srgbClr val="000000"/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altLang="ko-KR" sz="14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Courier New" pitchFamily="49" charset="0"/>
              </a:rPr>
              <a:t>*b</a:t>
            </a:r>
            <a:endParaRPr lang="ko-KR" altLang="en-US" sz="1400" dirty="0">
              <a:solidFill>
                <a:prstClr val="black"/>
              </a:solidFill>
              <a:latin typeface="맑은 고딕" pitchFamily="50" charset="-127"/>
              <a:ea typeface="맑은 고딕" pitchFamily="50" charset="-127"/>
              <a:cs typeface="Courier New" pitchFamily="49" charset="0"/>
            </a:endParaRPr>
          </a:p>
        </p:txBody>
      </p:sp>
      <p:cxnSp>
        <p:nvCxnSpPr>
          <p:cNvPr id="59" name="꺾인 연결선 58"/>
          <p:cNvCxnSpPr>
            <a:stCxn id="57" idx="3"/>
            <a:endCxn id="46" idx="0"/>
          </p:cNvCxnSpPr>
          <p:nvPr/>
        </p:nvCxnSpPr>
        <p:spPr>
          <a:xfrm>
            <a:off x="1264851" y="2204864"/>
            <a:ext cx="1366242" cy="225897"/>
          </a:xfrm>
          <a:prstGeom prst="bentConnector2">
            <a:avLst/>
          </a:prstGeom>
          <a:ln w="15875">
            <a:solidFill>
              <a:schemeClr val="tx1"/>
            </a:solidFill>
            <a:prstDash val="sysDash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3" name="직사각형 102"/>
          <p:cNvSpPr/>
          <p:nvPr/>
        </p:nvSpPr>
        <p:spPr>
          <a:xfrm>
            <a:off x="6416959" y="4554273"/>
            <a:ext cx="1296145" cy="1120434"/>
          </a:xfrm>
          <a:prstGeom prst="rect">
            <a:avLst/>
          </a:prstGeom>
          <a:pattFill prst="dkUpDiag">
            <a:fgClr>
              <a:schemeClr val="tx2">
                <a:lumMod val="20000"/>
                <a:lumOff val="80000"/>
              </a:schemeClr>
            </a:fgClr>
            <a:bgClr>
              <a:schemeClr val="bg1"/>
            </a:bgClr>
          </a:pattFill>
          <a:ln w="12700">
            <a:solidFill>
              <a:schemeClr val="tx1"/>
            </a:solidFill>
            <a:tailEnd type="stealth"/>
          </a:ln>
          <a:effectLst>
            <a:outerShdw sx="1000" sy="1000" algn="ctr" rotWithShape="0">
              <a:srgbClr val="000000"/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altLang="ko-KR" sz="14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Courier New" pitchFamily="49" charset="0"/>
              </a:rPr>
              <a:t>(free)</a:t>
            </a:r>
            <a:endParaRPr lang="ko-KR" altLang="en-US" sz="1400" dirty="0">
              <a:solidFill>
                <a:prstClr val="black"/>
              </a:solidFill>
              <a:latin typeface="맑은 고딕" pitchFamily="50" charset="-127"/>
              <a:ea typeface="맑은 고딕" pitchFamily="50" charset="-127"/>
              <a:cs typeface="Courier New" pitchFamily="49" charset="0"/>
            </a:endParaRPr>
          </a:p>
        </p:txBody>
      </p:sp>
      <p:sp>
        <p:nvSpPr>
          <p:cNvPr id="104" name="직사각형 103"/>
          <p:cNvSpPr/>
          <p:nvPr/>
        </p:nvSpPr>
        <p:spPr>
          <a:xfrm>
            <a:off x="6416949" y="3299245"/>
            <a:ext cx="1296145" cy="191568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tailEnd type="stealth"/>
          </a:ln>
          <a:effectLst>
            <a:outerShdw sx="1000" sy="1000" algn="ctr" rotWithShape="0">
              <a:srgbClr val="000000"/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endParaRPr lang="ko-KR" altLang="en-US" sz="1400" dirty="0">
              <a:solidFill>
                <a:prstClr val="black"/>
              </a:solidFill>
              <a:latin typeface="맑은 고딕" pitchFamily="50" charset="-127"/>
              <a:ea typeface="맑은 고딕" pitchFamily="50" charset="-127"/>
              <a:cs typeface="Courier New" pitchFamily="49" charset="0"/>
            </a:endParaRPr>
          </a:p>
        </p:txBody>
      </p:sp>
      <p:sp>
        <p:nvSpPr>
          <p:cNvPr id="106" name="직사각형 105"/>
          <p:cNvSpPr/>
          <p:nvPr/>
        </p:nvSpPr>
        <p:spPr>
          <a:xfrm>
            <a:off x="6416961" y="5893641"/>
            <a:ext cx="1296145" cy="218934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tailEnd type="stealth"/>
          </a:ln>
          <a:effectLst>
            <a:outerShdw sx="1000" sy="1000" algn="ctr" rotWithShape="0">
              <a:srgbClr val="000000"/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altLang="ko-KR" sz="14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Courier New" pitchFamily="49" charset="0"/>
              </a:rPr>
              <a:t>2KB</a:t>
            </a:r>
          </a:p>
        </p:txBody>
      </p:sp>
      <p:sp>
        <p:nvSpPr>
          <p:cNvPr id="107" name="직사각형 106"/>
          <p:cNvSpPr/>
          <p:nvPr/>
        </p:nvSpPr>
        <p:spPr>
          <a:xfrm>
            <a:off x="6416960" y="3487828"/>
            <a:ext cx="1296145" cy="218934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12700">
            <a:solidFill>
              <a:schemeClr val="tx1"/>
            </a:solidFill>
            <a:tailEnd type="stealth"/>
          </a:ln>
          <a:effectLst>
            <a:outerShdw sx="1000" sy="1000" algn="ctr" rotWithShape="0">
              <a:srgbClr val="000000"/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altLang="ko-KR" sz="1400" dirty="0">
                <a:solidFill>
                  <a:srgbClr val="FF0000"/>
                </a:solidFill>
                <a:latin typeface="맑은 고딕" pitchFamily="50" charset="-127"/>
                <a:ea typeface="맑은 고딕" pitchFamily="50" charset="-127"/>
                <a:cs typeface="Courier New" pitchFamily="49" charset="0"/>
              </a:rPr>
              <a:t>3KB</a:t>
            </a:r>
            <a:endParaRPr lang="ko-KR" altLang="en-US" sz="1400" dirty="0">
              <a:solidFill>
                <a:srgbClr val="FF0000"/>
              </a:solidFill>
              <a:latin typeface="맑은 고딕" pitchFamily="50" charset="-127"/>
              <a:ea typeface="맑은 고딕" pitchFamily="50" charset="-127"/>
              <a:cs typeface="Courier New" pitchFamily="49" charset="0"/>
            </a:endParaRPr>
          </a:p>
        </p:txBody>
      </p:sp>
      <p:sp>
        <p:nvSpPr>
          <p:cNvPr id="110" name="직사각형 109"/>
          <p:cNvSpPr/>
          <p:nvPr/>
        </p:nvSpPr>
        <p:spPr>
          <a:xfrm>
            <a:off x="6416958" y="5674707"/>
            <a:ext cx="1296145" cy="218934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tailEnd type="stealth"/>
          </a:ln>
          <a:effectLst>
            <a:outerShdw sx="1000" sy="1000" algn="ctr" rotWithShape="0">
              <a:srgbClr val="000000"/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altLang="ko-KR" sz="14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Courier New" pitchFamily="49" charset="0"/>
              </a:rPr>
              <a:t>3KB</a:t>
            </a:r>
          </a:p>
        </p:txBody>
      </p:sp>
      <p:cxnSp>
        <p:nvCxnSpPr>
          <p:cNvPr id="111" name="직선 화살표 연결선 110"/>
          <p:cNvCxnSpPr>
            <a:stCxn id="103" idx="2"/>
          </p:cNvCxnSpPr>
          <p:nvPr/>
        </p:nvCxnSpPr>
        <p:spPr>
          <a:xfrm flipV="1">
            <a:off x="7065032" y="5290775"/>
            <a:ext cx="699" cy="383932"/>
          </a:xfrm>
          <a:prstGeom prst="straightConnector1">
            <a:avLst/>
          </a:prstGeom>
          <a:ln w="12700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2" name="직사각형 111"/>
          <p:cNvSpPr/>
          <p:nvPr/>
        </p:nvSpPr>
        <p:spPr>
          <a:xfrm>
            <a:off x="6416951" y="4335339"/>
            <a:ext cx="1296145" cy="218934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12700">
            <a:solidFill>
              <a:schemeClr val="tx1"/>
            </a:solidFill>
            <a:tailEnd type="stealth"/>
          </a:ln>
          <a:effectLst>
            <a:outerShdw sx="1000" sy="1000" algn="ctr" rotWithShape="0">
              <a:srgbClr val="000000"/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altLang="ko-KR" sz="14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Courier New" pitchFamily="49" charset="0"/>
              </a:rPr>
              <a:t>NULL</a:t>
            </a:r>
            <a:endParaRPr lang="ko-KR" altLang="en-US" sz="1400" dirty="0">
              <a:solidFill>
                <a:prstClr val="black"/>
              </a:solidFill>
              <a:latin typeface="맑은 고딕" pitchFamily="50" charset="-127"/>
              <a:ea typeface="맑은 고딕" pitchFamily="50" charset="-127"/>
              <a:cs typeface="Courier New" pitchFamily="49" charset="0"/>
            </a:endParaRPr>
          </a:p>
        </p:txBody>
      </p:sp>
      <p:sp>
        <p:nvSpPr>
          <p:cNvPr id="113" name="직사각형 112"/>
          <p:cNvSpPr/>
          <p:nvPr/>
        </p:nvSpPr>
        <p:spPr>
          <a:xfrm>
            <a:off x="6416961" y="3918140"/>
            <a:ext cx="1296134" cy="218934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2700">
            <a:solidFill>
              <a:schemeClr val="tx1"/>
            </a:solidFill>
            <a:tailEnd type="stealth"/>
          </a:ln>
          <a:effectLst>
            <a:outerShdw sx="1000" sy="1000" algn="ctr" rotWithShape="0">
              <a:srgbClr val="000000"/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altLang="ko-KR" sz="14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Courier New" pitchFamily="49" charset="0"/>
              </a:rPr>
              <a:t>freed</a:t>
            </a:r>
            <a:endParaRPr lang="ko-KR" altLang="en-US" sz="1400" dirty="0">
              <a:solidFill>
                <a:prstClr val="black"/>
              </a:solidFill>
              <a:latin typeface="맑은 고딕" pitchFamily="50" charset="-127"/>
              <a:ea typeface="맑은 고딕" pitchFamily="50" charset="-127"/>
              <a:cs typeface="Courier New" pitchFamily="49" charset="0"/>
            </a:endParaRPr>
          </a:p>
        </p:txBody>
      </p:sp>
      <p:sp>
        <p:nvSpPr>
          <p:cNvPr id="114" name="직사각형 113"/>
          <p:cNvSpPr/>
          <p:nvPr/>
        </p:nvSpPr>
        <p:spPr>
          <a:xfrm>
            <a:off x="6416950" y="3706762"/>
            <a:ext cx="1296145" cy="211378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tailEnd type="stealth"/>
          </a:ln>
          <a:effectLst>
            <a:outerShdw sx="1000" sy="1000" algn="ctr" rotWithShape="0">
              <a:srgbClr val="000000"/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endParaRPr lang="ko-KR" altLang="en-US" sz="1400" dirty="0">
              <a:solidFill>
                <a:prstClr val="black"/>
              </a:solidFill>
              <a:latin typeface="맑은 고딕" pitchFamily="50" charset="-127"/>
              <a:ea typeface="맑은 고딕" pitchFamily="50" charset="-127"/>
              <a:cs typeface="Courier New" pitchFamily="49" charset="0"/>
            </a:endParaRPr>
          </a:p>
        </p:txBody>
      </p:sp>
      <p:sp>
        <p:nvSpPr>
          <p:cNvPr id="115" name="직사각형 114"/>
          <p:cNvSpPr/>
          <p:nvPr/>
        </p:nvSpPr>
        <p:spPr>
          <a:xfrm>
            <a:off x="6416951" y="4127115"/>
            <a:ext cx="1296145" cy="208224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tailEnd type="stealth"/>
          </a:ln>
          <a:effectLst>
            <a:outerShdw sx="1000" sy="1000" algn="ctr" rotWithShape="0">
              <a:srgbClr val="000000"/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endParaRPr lang="ko-KR" altLang="en-US" sz="1400" dirty="0">
              <a:solidFill>
                <a:prstClr val="black"/>
              </a:solidFill>
              <a:latin typeface="맑은 고딕" pitchFamily="50" charset="-127"/>
              <a:ea typeface="맑은 고딕" pitchFamily="50" charset="-127"/>
              <a:cs typeface="Courier New" pitchFamily="49" charset="0"/>
            </a:endParaRPr>
          </a:p>
        </p:txBody>
      </p:sp>
      <p:cxnSp>
        <p:nvCxnSpPr>
          <p:cNvPr id="118" name="직선 화살표 연결선 117"/>
          <p:cNvCxnSpPr>
            <a:stCxn id="112" idx="2"/>
          </p:cNvCxnSpPr>
          <p:nvPr/>
        </p:nvCxnSpPr>
        <p:spPr>
          <a:xfrm>
            <a:off x="7065024" y="4554273"/>
            <a:ext cx="707" cy="383985"/>
          </a:xfrm>
          <a:prstGeom prst="straightConnector1">
            <a:avLst/>
          </a:prstGeom>
          <a:ln w="12700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0" name="직사각형 119"/>
          <p:cNvSpPr/>
          <p:nvPr/>
        </p:nvSpPr>
        <p:spPr>
          <a:xfrm>
            <a:off x="5003669" y="2483296"/>
            <a:ext cx="437267" cy="288032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tailEnd type="stealth"/>
          </a:ln>
          <a:effectLst>
            <a:outerShdw sx="1000" sy="1000" algn="ctr" rotWithShape="0">
              <a:srgbClr val="000000"/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altLang="ko-KR" sz="14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Courier New" pitchFamily="49" charset="0"/>
              </a:rPr>
              <a:t>*a</a:t>
            </a:r>
            <a:endParaRPr lang="ko-KR" altLang="en-US" sz="1400" dirty="0">
              <a:solidFill>
                <a:prstClr val="black"/>
              </a:solidFill>
              <a:latin typeface="맑은 고딕" pitchFamily="50" charset="-127"/>
              <a:ea typeface="맑은 고딕" pitchFamily="50" charset="-127"/>
              <a:cs typeface="Courier New" pitchFamily="49" charset="0"/>
            </a:endParaRPr>
          </a:p>
        </p:txBody>
      </p:sp>
      <p:sp>
        <p:nvSpPr>
          <p:cNvPr id="121" name="직사각형 120"/>
          <p:cNvSpPr/>
          <p:nvPr/>
        </p:nvSpPr>
        <p:spPr>
          <a:xfrm>
            <a:off x="5814703" y="2483296"/>
            <a:ext cx="437267" cy="288032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12700">
            <a:solidFill>
              <a:schemeClr val="tx1"/>
            </a:solidFill>
            <a:tailEnd type="stealth"/>
          </a:ln>
          <a:effectLst>
            <a:outerShdw sx="1000" sy="1000" algn="ctr" rotWithShape="0">
              <a:srgbClr val="000000"/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endParaRPr lang="ko-KR" altLang="en-US" sz="1400" dirty="0">
              <a:solidFill>
                <a:srgbClr val="FF0000"/>
              </a:solidFill>
              <a:latin typeface="맑은 고딕" pitchFamily="50" charset="-127"/>
              <a:ea typeface="맑은 고딕" pitchFamily="50" charset="-127"/>
              <a:cs typeface="Courier New" pitchFamily="49" charset="0"/>
            </a:endParaRPr>
          </a:p>
        </p:txBody>
      </p:sp>
      <p:sp>
        <p:nvSpPr>
          <p:cNvPr id="122" name="직사각형 121"/>
          <p:cNvSpPr/>
          <p:nvPr/>
        </p:nvSpPr>
        <p:spPr>
          <a:xfrm>
            <a:off x="6588542" y="2483296"/>
            <a:ext cx="437267" cy="288032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2700">
            <a:solidFill>
              <a:schemeClr val="tx1"/>
            </a:solidFill>
            <a:tailEnd type="stealth"/>
          </a:ln>
          <a:effectLst>
            <a:outerShdw sx="1000" sy="1000" algn="ctr" rotWithShape="0">
              <a:srgbClr val="000000"/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endParaRPr lang="ko-KR" altLang="en-US" sz="1400" dirty="0">
              <a:solidFill>
                <a:prstClr val="black"/>
              </a:solidFill>
              <a:latin typeface="맑은 고딕" pitchFamily="50" charset="-127"/>
              <a:ea typeface="맑은 고딕" pitchFamily="50" charset="-127"/>
              <a:cs typeface="Courier New" pitchFamily="49" charset="0"/>
            </a:endParaRPr>
          </a:p>
        </p:txBody>
      </p:sp>
      <p:sp>
        <p:nvSpPr>
          <p:cNvPr id="123" name="직사각형 122"/>
          <p:cNvSpPr/>
          <p:nvPr/>
        </p:nvSpPr>
        <p:spPr>
          <a:xfrm>
            <a:off x="7385152" y="2483296"/>
            <a:ext cx="437267" cy="288032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12700">
            <a:solidFill>
              <a:schemeClr val="tx1"/>
            </a:solidFill>
            <a:tailEnd type="stealth"/>
          </a:ln>
          <a:effectLst>
            <a:outerShdw sx="1000" sy="1000" algn="ctr" rotWithShape="0">
              <a:srgbClr val="000000"/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endParaRPr lang="ko-KR" altLang="en-US" sz="1400" dirty="0">
              <a:solidFill>
                <a:prstClr val="black"/>
              </a:solidFill>
              <a:latin typeface="맑은 고딕" pitchFamily="50" charset="-127"/>
              <a:ea typeface="맑은 고딕" pitchFamily="50" charset="-127"/>
              <a:cs typeface="Courier New" pitchFamily="49" charset="0"/>
            </a:endParaRPr>
          </a:p>
        </p:txBody>
      </p:sp>
      <p:cxnSp>
        <p:nvCxnSpPr>
          <p:cNvPr id="124" name="직선 화살표 연결선 123"/>
          <p:cNvCxnSpPr>
            <a:stCxn id="120" idx="3"/>
            <a:endCxn id="121" idx="1"/>
          </p:cNvCxnSpPr>
          <p:nvPr/>
        </p:nvCxnSpPr>
        <p:spPr>
          <a:xfrm>
            <a:off x="5440936" y="2627312"/>
            <a:ext cx="373767" cy="0"/>
          </a:xfrm>
          <a:prstGeom prst="straightConnector1">
            <a:avLst/>
          </a:prstGeom>
          <a:ln w="15875">
            <a:solidFill>
              <a:schemeClr val="tx1"/>
            </a:solidFill>
            <a:prstDash val="sysDash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5" name="직선 화살표 연결선 124"/>
          <p:cNvCxnSpPr>
            <a:stCxn id="121" idx="3"/>
            <a:endCxn id="122" idx="1"/>
          </p:cNvCxnSpPr>
          <p:nvPr/>
        </p:nvCxnSpPr>
        <p:spPr>
          <a:xfrm>
            <a:off x="6251970" y="2627312"/>
            <a:ext cx="336572" cy="0"/>
          </a:xfrm>
          <a:prstGeom prst="straightConnector1">
            <a:avLst/>
          </a:prstGeom>
          <a:ln w="15875">
            <a:solidFill>
              <a:srgbClr val="FF0000"/>
            </a:solidFill>
            <a:prstDash val="sysDash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7" name="직사각형 126"/>
          <p:cNvSpPr/>
          <p:nvPr/>
        </p:nvSpPr>
        <p:spPr>
          <a:xfrm>
            <a:off x="5003668" y="2072903"/>
            <a:ext cx="437267" cy="288032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tailEnd type="stealth"/>
          </a:ln>
          <a:effectLst>
            <a:outerShdw sx="1000" sy="1000" algn="ctr" rotWithShape="0">
              <a:srgbClr val="000000"/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altLang="ko-KR" sz="14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Courier New" pitchFamily="49" charset="0"/>
              </a:rPr>
              <a:t>*b</a:t>
            </a:r>
            <a:endParaRPr lang="ko-KR" altLang="en-US" sz="1400" dirty="0">
              <a:solidFill>
                <a:prstClr val="black"/>
              </a:solidFill>
              <a:latin typeface="맑은 고딕" pitchFamily="50" charset="-127"/>
              <a:ea typeface="맑은 고딕" pitchFamily="50" charset="-127"/>
              <a:cs typeface="Courier New" pitchFamily="49" charset="0"/>
            </a:endParaRPr>
          </a:p>
        </p:txBody>
      </p:sp>
      <p:cxnSp>
        <p:nvCxnSpPr>
          <p:cNvPr id="128" name="꺾인 연결선 127"/>
          <p:cNvCxnSpPr>
            <a:stCxn id="127" idx="3"/>
            <a:endCxn id="122" idx="0"/>
          </p:cNvCxnSpPr>
          <p:nvPr/>
        </p:nvCxnSpPr>
        <p:spPr>
          <a:xfrm>
            <a:off x="5440935" y="2216919"/>
            <a:ext cx="1366241" cy="266377"/>
          </a:xfrm>
          <a:prstGeom prst="bentConnector2">
            <a:avLst/>
          </a:prstGeom>
          <a:ln w="15875">
            <a:solidFill>
              <a:schemeClr val="tx1"/>
            </a:solidFill>
            <a:prstDash val="sysDash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7" name="TextBox 136"/>
          <p:cNvSpPr txBox="1"/>
          <p:nvPr/>
        </p:nvSpPr>
        <p:spPr>
          <a:xfrm>
            <a:off x="6279817" y="1988840"/>
            <a:ext cx="925663" cy="307777"/>
          </a:xfrm>
          <a:prstGeom prst="rect">
            <a:avLst/>
          </a:prstGeom>
          <a:noFill/>
          <a:ln>
            <a:noFill/>
            <a:tailEnd type="stealth"/>
          </a:ln>
        </p:spPr>
        <p:txBody>
          <a:bodyPr wrap="square" rtlCol="0">
            <a:spAutoFit/>
          </a:bodyPr>
          <a:lstStyle/>
          <a:p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free()</a:t>
            </a:r>
            <a:endParaRPr lang="ko-KR" altLang="en-US" sz="1400" dirty="0">
              <a:solidFill>
                <a:prstClr val="black"/>
              </a:solidFill>
              <a:latin typeface="Courier New" pitchFamily="49" charset="0"/>
              <a:ea typeface="맑은 고딕" pitchFamily="50" charset="-127"/>
              <a:cs typeface="Courier New" pitchFamily="49" charset="0"/>
            </a:endParaRPr>
          </a:p>
        </p:txBody>
      </p:sp>
      <p:sp>
        <p:nvSpPr>
          <p:cNvPr id="144" name="모서리가 둥근 직사각형 143"/>
          <p:cNvSpPr/>
          <p:nvPr/>
        </p:nvSpPr>
        <p:spPr>
          <a:xfrm>
            <a:off x="5814703" y="2411288"/>
            <a:ext cx="773839" cy="433923"/>
          </a:xfrm>
          <a:prstGeom prst="roundRect">
            <a:avLst/>
          </a:prstGeom>
          <a:noFill/>
          <a:ln w="12700">
            <a:solidFill>
              <a:srgbClr val="FF0000"/>
            </a:solidFill>
            <a:prstDash val="sysDash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252000" rtlCol="0" anchor="ctr"/>
          <a:lstStyle/>
          <a:p>
            <a:pPr algn="ctr"/>
            <a:endParaRPr lang="ko-KR" altLang="en-US" sz="1600" dirty="0">
              <a:solidFill>
                <a:srgbClr val="00B050"/>
              </a:solidFill>
              <a:latin typeface="Courier New" pitchFamily="49" charset="0"/>
              <a:ea typeface="맑은 고딕" pitchFamily="50" charset="-127"/>
              <a:cs typeface="Courier New" pitchFamily="49" charset="0"/>
            </a:endParaRPr>
          </a:p>
        </p:txBody>
      </p:sp>
      <p:sp>
        <p:nvSpPr>
          <p:cNvPr id="145" name="TextBox 144"/>
          <p:cNvSpPr txBox="1"/>
          <p:nvPr/>
        </p:nvSpPr>
        <p:spPr>
          <a:xfrm>
            <a:off x="5597803" y="2845211"/>
            <a:ext cx="1768804" cy="307777"/>
          </a:xfrm>
          <a:prstGeom prst="rect">
            <a:avLst/>
          </a:prstGeom>
          <a:noFill/>
          <a:ln>
            <a:noFill/>
            <a:tailEnd type="stealth"/>
          </a:ln>
        </p:spPr>
        <p:txBody>
          <a:bodyPr wrap="square" rtlCol="0">
            <a:spAutoFit/>
          </a:bodyPr>
          <a:lstStyle/>
          <a:p>
            <a:r>
              <a:rPr lang="en-US" altLang="ko-KR" sz="14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</a:rPr>
              <a:t>dangling pointer</a:t>
            </a:r>
            <a:endParaRPr lang="ko-KR" altLang="en-US" sz="1400" dirty="0">
              <a:solidFill>
                <a:prstClr val="black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153" name="TextBox 152"/>
          <p:cNvSpPr txBox="1"/>
          <p:nvPr/>
        </p:nvSpPr>
        <p:spPr>
          <a:xfrm>
            <a:off x="4052915" y="4017648"/>
            <a:ext cx="827858" cy="307777"/>
          </a:xfrm>
          <a:prstGeom prst="rect">
            <a:avLst/>
          </a:prstGeom>
          <a:noFill/>
          <a:ln>
            <a:noFill/>
            <a:tailEnd type="stealth"/>
          </a:ln>
        </p:spPr>
        <p:txBody>
          <a:bodyPr wrap="square" rtlCol="0">
            <a:spAutoFit/>
          </a:bodyPr>
          <a:lstStyle/>
          <a:p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free(b)</a:t>
            </a:r>
            <a:endParaRPr lang="ko-KR" altLang="en-US" sz="1400" dirty="0">
              <a:solidFill>
                <a:prstClr val="black"/>
              </a:solidFill>
              <a:latin typeface="Courier New" pitchFamily="49" charset="0"/>
              <a:ea typeface="맑은 고딕" pitchFamily="50" charset="-127"/>
              <a:cs typeface="Courier New" pitchFamily="49" charset="0"/>
            </a:endParaRPr>
          </a:p>
        </p:txBody>
      </p:sp>
      <p:sp>
        <p:nvSpPr>
          <p:cNvPr id="161" name="TextBox 160"/>
          <p:cNvSpPr txBox="1"/>
          <p:nvPr/>
        </p:nvSpPr>
        <p:spPr>
          <a:xfrm>
            <a:off x="5642937" y="5630285"/>
            <a:ext cx="460719" cy="307777"/>
          </a:xfrm>
          <a:prstGeom prst="rect">
            <a:avLst/>
          </a:prstGeom>
          <a:noFill/>
          <a:ln>
            <a:noFill/>
            <a:tailEnd type="stealth"/>
          </a:ln>
        </p:spPr>
        <p:txBody>
          <a:bodyPr wrap="square" rtlCol="0">
            <a:spAutoFit/>
          </a:bodyPr>
          <a:lstStyle/>
          <a:p>
            <a:r>
              <a:rPr lang="en-US" altLang="ko-KR" sz="14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</a:rPr>
              <a:t>*b</a:t>
            </a:r>
            <a:endParaRPr lang="ko-KR" altLang="en-US" sz="1400" dirty="0">
              <a:solidFill>
                <a:prstClr val="black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cxnSp>
        <p:nvCxnSpPr>
          <p:cNvPr id="162" name="직선 화살표 연결선 161"/>
          <p:cNvCxnSpPr>
            <a:stCxn id="161" idx="3"/>
          </p:cNvCxnSpPr>
          <p:nvPr/>
        </p:nvCxnSpPr>
        <p:spPr>
          <a:xfrm>
            <a:off x="6103656" y="5784174"/>
            <a:ext cx="318150" cy="0"/>
          </a:xfrm>
          <a:prstGeom prst="straightConnector1">
            <a:avLst/>
          </a:prstGeom>
          <a:ln w="12700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3" name="직선 화살표 연결선 162"/>
          <p:cNvCxnSpPr>
            <a:stCxn id="164" idx="3"/>
          </p:cNvCxnSpPr>
          <p:nvPr/>
        </p:nvCxnSpPr>
        <p:spPr>
          <a:xfrm>
            <a:off x="6107993" y="6003108"/>
            <a:ext cx="313816" cy="0"/>
          </a:xfrm>
          <a:prstGeom prst="straightConnector1">
            <a:avLst/>
          </a:prstGeom>
          <a:ln w="12700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4" name="TextBox 163"/>
          <p:cNvSpPr txBox="1"/>
          <p:nvPr/>
        </p:nvSpPr>
        <p:spPr>
          <a:xfrm>
            <a:off x="5647274" y="5849219"/>
            <a:ext cx="460719" cy="307777"/>
          </a:xfrm>
          <a:prstGeom prst="rect">
            <a:avLst/>
          </a:prstGeom>
          <a:noFill/>
          <a:ln>
            <a:noFill/>
            <a:tailEnd type="stealth"/>
          </a:ln>
        </p:spPr>
        <p:txBody>
          <a:bodyPr wrap="square" rtlCol="0">
            <a:spAutoFit/>
          </a:bodyPr>
          <a:lstStyle/>
          <a:p>
            <a:r>
              <a:rPr lang="en-US" altLang="ko-KR" sz="14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</a:rPr>
              <a:t>*a</a:t>
            </a:r>
            <a:endParaRPr lang="ko-KR" altLang="en-US" sz="1400" dirty="0">
              <a:solidFill>
                <a:prstClr val="black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cxnSp>
        <p:nvCxnSpPr>
          <p:cNvPr id="206" name="꺾인 연결선 205"/>
          <p:cNvCxnSpPr/>
          <p:nvPr/>
        </p:nvCxnSpPr>
        <p:spPr>
          <a:xfrm flipV="1">
            <a:off x="7719456" y="3617773"/>
            <a:ext cx="12700" cy="2385335"/>
          </a:xfrm>
          <a:prstGeom prst="bentConnector3">
            <a:avLst>
              <a:gd name="adj1" fmla="val 4020000"/>
            </a:avLst>
          </a:prstGeom>
          <a:ln w="15875">
            <a:solidFill>
              <a:schemeClr val="tx1"/>
            </a:solidFill>
            <a:prstDash val="sysDash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8" name="꺾인 연결선 207"/>
          <p:cNvCxnSpPr/>
          <p:nvPr/>
        </p:nvCxnSpPr>
        <p:spPr>
          <a:xfrm rot="10800000" flipH="1" flipV="1">
            <a:off x="6416959" y="3561545"/>
            <a:ext cx="1" cy="406660"/>
          </a:xfrm>
          <a:prstGeom prst="bentConnector3">
            <a:avLst>
              <a:gd name="adj1" fmla="val -22860000000"/>
            </a:avLst>
          </a:prstGeom>
          <a:ln w="15875">
            <a:solidFill>
              <a:srgbClr val="FF0000"/>
            </a:solidFill>
            <a:prstDash val="sysDash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1" name="꺾인 연결선 210"/>
          <p:cNvCxnSpPr>
            <a:stCxn id="113" idx="1"/>
            <a:endCxn id="112" idx="1"/>
          </p:cNvCxnSpPr>
          <p:nvPr/>
        </p:nvCxnSpPr>
        <p:spPr>
          <a:xfrm rot="10800000" flipV="1">
            <a:off x="6416951" y="4027606"/>
            <a:ext cx="10" cy="417199"/>
          </a:xfrm>
          <a:prstGeom prst="bentConnector3">
            <a:avLst>
              <a:gd name="adj1" fmla="val 2286100000"/>
            </a:avLst>
          </a:prstGeom>
          <a:ln w="15875">
            <a:solidFill>
              <a:schemeClr val="tx1"/>
            </a:solidFill>
            <a:prstDash val="sysDash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7" name="직선 화살표 연결선 216"/>
          <p:cNvCxnSpPr>
            <a:stCxn id="122" idx="3"/>
            <a:endCxn id="123" idx="1"/>
          </p:cNvCxnSpPr>
          <p:nvPr/>
        </p:nvCxnSpPr>
        <p:spPr>
          <a:xfrm>
            <a:off x="7025809" y="2627312"/>
            <a:ext cx="359343" cy="0"/>
          </a:xfrm>
          <a:prstGeom prst="straightConnector1">
            <a:avLst/>
          </a:prstGeom>
          <a:ln w="15875">
            <a:solidFill>
              <a:schemeClr val="tx1"/>
            </a:solidFill>
            <a:prstDash val="sysDash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0" name="꺾인 연결선 219"/>
          <p:cNvCxnSpPr>
            <a:stCxn id="110" idx="3"/>
            <a:endCxn id="113" idx="3"/>
          </p:cNvCxnSpPr>
          <p:nvPr/>
        </p:nvCxnSpPr>
        <p:spPr>
          <a:xfrm flipH="1" flipV="1">
            <a:off x="7713095" y="4027607"/>
            <a:ext cx="8" cy="1756567"/>
          </a:xfrm>
          <a:prstGeom prst="bentConnector3">
            <a:avLst>
              <a:gd name="adj1" fmla="val -2857500000"/>
            </a:avLst>
          </a:prstGeom>
          <a:ln w="15875">
            <a:solidFill>
              <a:schemeClr val="tx1"/>
            </a:solidFill>
            <a:prstDash val="sysDash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4" name="곱셈 기호 233"/>
          <p:cNvSpPr/>
          <p:nvPr/>
        </p:nvSpPr>
        <p:spPr>
          <a:xfrm>
            <a:off x="7089671" y="2500160"/>
            <a:ext cx="218633" cy="218633"/>
          </a:xfrm>
          <a:prstGeom prst="mathMultiply">
            <a:avLst/>
          </a:prstGeom>
          <a:solidFill>
            <a:srgbClr val="C00000"/>
          </a:solidFill>
          <a:ln w="9525"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252000" rtlCol="0" anchor="ctr"/>
          <a:lstStyle/>
          <a:p>
            <a:pPr algn="ctr"/>
            <a:endParaRPr lang="ko-KR" altLang="en-US" sz="1600" dirty="0">
              <a:solidFill>
                <a:srgbClr val="00B050"/>
              </a:solidFill>
              <a:latin typeface="Courier New" pitchFamily="49" charset="0"/>
              <a:ea typeface="맑은 고딕" pitchFamily="50" charset="-127"/>
              <a:cs typeface="Courier New" pitchFamily="49" charset="0"/>
            </a:endParaRPr>
          </a:p>
        </p:txBody>
      </p:sp>
      <p:sp>
        <p:nvSpPr>
          <p:cNvPr id="236" name="곱셈 기호 235"/>
          <p:cNvSpPr/>
          <p:nvPr/>
        </p:nvSpPr>
        <p:spPr>
          <a:xfrm>
            <a:off x="6056922" y="4135000"/>
            <a:ext cx="288032" cy="218633"/>
          </a:xfrm>
          <a:prstGeom prst="mathMultiply">
            <a:avLst/>
          </a:prstGeom>
          <a:solidFill>
            <a:srgbClr val="C00000"/>
          </a:solidFill>
          <a:ln w="9525">
            <a:solidFill>
              <a:schemeClr val="tx1"/>
            </a:solidFill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252000" rtlCol="0" anchor="ctr"/>
          <a:lstStyle/>
          <a:p>
            <a:pPr algn="ctr"/>
            <a:endParaRPr lang="ko-KR" altLang="en-US" sz="1600" dirty="0">
              <a:solidFill>
                <a:srgbClr val="00B050"/>
              </a:solidFill>
              <a:latin typeface="Courier New" pitchFamily="49" charset="0"/>
              <a:ea typeface="맑은 고딕" pitchFamily="50" charset="-127"/>
              <a:cs typeface="Courier New" pitchFamily="49" charset="0"/>
            </a:endParaRPr>
          </a:p>
        </p:txBody>
      </p:sp>
      <p:sp>
        <p:nvSpPr>
          <p:cNvPr id="259" name="직사각형 258"/>
          <p:cNvSpPr/>
          <p:nvPr/>
        </p:nvSpPr>
        <p:spPr>
          <a:xfrm>
            <a:off x="1569888" y="4554273"/>
            <a:ext cx="1296145" cy="1120434"/>
          </a:xfrm>
          <a:prstGeom prst="rect">
            <a:avLst/>
          </a:prstGeom>
          <a:pattFill prst="dkUpDiag">
            <a:fgClr>
              <a:schemeClr val="tx2">
                <a:lumMod val="20000"/>
                <a:lumOff val="80000"/>
              </a:schemeClr>
            </a:fgClr>
            <a:bgClr>
              <a:schemeClr val="bg1"/>
            </a:bgClr>
          </a:pattFill>
          <a:ln w="12700">
            <a:solidFill>
              <a:schemeClr val="tx1"/>
            </a:solidFill>
            <a:tailEnd type="stealth"/>
          </a:ln>
          <a:effectLst>
            <a:outerShdw sx="1000" sy="1000" algn="ctr" rotWithShape="0">
              <a:srgbClr val="000000"/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altLang="ko-KR" sz="14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Courier New" pitchFamily="49" charset="0"/>
              </a:rPr>
              <a:t>(free)</a:t>
            </a:r>
            <a:endParaRPr lang="ko-KR" altLang="en-US" sz="1400" dirty="0">
              <a:solidFill>
                <a:prstClr val="black"/>
              </a:solidFill>
              <a:latin typeface="맑은 고딕" pitchFamily="50" charset="-127"/>
              <a:ea typeface="맑은 고딕" pitchFamily="50" charset="-127"/>
              <a:cs typeface="Courier New" pitchFamily="49" charset="0"/>
            </a:endParaRPr>
          </a:p>
        </p:txBody>
      </p:sp>
      <p:sp>
        <p:nvSpPr>
          <p:cNvPr id="260" name="직사각형 259"/>
          <p:cNvSpPr/>
          <p:nvPr/>
        </p:nvSpPr>
        <p:spPr>
          <a:xfrm>
            <a:off x="1569890" y="3284984"/>
            <a:ext cx="1296145" cy="191568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tailEnd type="stealth"/>
          </a:ln>
          <a:effectLst>
            <a:outerShdw sx="1000" sy="1000" algn="ctr" rotWithShape="0">
              <a:srgbClr val="000000"/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endParaRPr lang="ko-KR" altLang="en-US" sz="1400" dirty="0">
              <a:solidFill>
                <a:prstClr val="black"/>
              </a:solidFill>
              <a:latin typeface="맑은 고딕" pitchFamily="50" charset="-127"/>
              <a:ea typeface="맑은 고딕" pitchFamily="50" charset="-127"/>
              <a:cs typeface="Courier New" pitchFamily="49" charset="0"/>
            </a:endParaRPr>
          </a:p>
        </p:txBody>
      </p:sp>
      <p:sp>
        <p:nvSpPr>
          <p:cNvPr id="261" name="직사각형 260"/>
          <p:cNvSpPr/>
          <p:nvPr/>
        </p:nvSpPr>
        <p:spPr>
          <a:xfrm>
            <a:off x="1569890" y="5893641"/>
            <a:ext cx="1296145" cy="218934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tailEnd type="stealth"/>
          </a:ln>
          <a:effectLst>
            <a:outerShdw sx="1000" sy="1000" algn="ctr" rotWithShape="0">
              <a:srgbClr val="000000"/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altLang="ko-KR" sz="14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Courier New" pitchFamily="49" charset="0"/>
              </a:rPr>
              <a:t>2KB</a:t>
            </a:r>
          </a:p>
        </p:txBody>
      </p:sp>
      <p:sp>
        <p:nvSpPr>
          <p:cNvPr id="262" name="직사각형 261"/>
          <p:cNvSpPr/>
          <p:nvPr/>
        </p:nvSpPr>
        <p:spPr>
          <a:xfrm>
            <a:off x="1569889" y="3479237"/>
            <a:ext cx="1296145" cy="218934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12700">
            <a:solidFill>
              <a:schemeClr val="tx1"/>
            </a:solidFill>
            <a:tailEnd type="stealth"/>
          </a:ln>
          <a:effectLst>
            <a:outerShdw sx="1000" sy="1000" algn="ctr" rotWithShape="0">
              <a:srgbClr val="000000"/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altLang="ko-KR" sz="14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Courier New" pitchFamily="49" charset="0"/>
              </a:rPr>
              <a:t>3KB</a:t>
            </a:r>
            <a:endParaRPr lang="ko-KR" altLang="en-US" sz="1400" dirty="0">
              <a:solidFill>
                <a:prstClr val="black"/>
              </a:solidFill>
              <a:latin typeface="맑은 고딕" pitchFamily="50" charset="-127"/>
              <a:ea typeface="맑은 고딕" pitchFamily="50" charset="-127"/>
              <a:cs typeface="Courier New" pitchFamily="49" charset="0"/>
            </a:endParaRPr>
          </a:p>
        </p:txBody>
      </p:sp>
      <p:sp>
        <p:nvSpPr>
          <p:cNvPr id="263" name="TextBox 262"/>
          <p:cNvSpPr txBox="1"/>
          <p:nvPr/>
        </p:nvSpPr>
        <p:spPr>
          <a:xfrm>
            <a:off x="827586" y="3345521"/>
            <a:ext cx="504054" cy="307777"/>
          </a:xfrm>
          <a:prstGeom prst="rect">
            <a:avLst/>
          </a:prstGeom>
          <a:noFill/>
          <a:ln>
            <a:noFill/>
            <a:tailEnd type="stealth"/>
          </a:ln>
        </p:spPr>
        <p:txBody>
          <a:bodyPr wrap="square" rtlCol="0">
            <a:spAutoFit/>
          </a:bodyPr>
          <a:lstStyle/>
          <a:p>
            <a:pPr algn="r"/>
            <a:r>
              <a:rPr lang="en-US" altLang="ko-KR" sz="14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</a:rPr>
              <a:t>2KB</a:t>
            </a:r>
            <a:endParaRPr lang="ko-KR" altLang="en-US" sz="1400" dirty="0">
              <a:solidFill>
                <a:prstClr val="black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264" name="직사각형 263"/>
          <p:cNvSpPr/>
          <p:nvPr/>
        </p:nvSpPr>
        <p:spPr>
          <a:xfrm>
            <a:off x="1569887" y="5674707"/>
            <a:ext cx="1296145" cy="218934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tailEnd type="stealth"/>
          </a:ln>
          <a:effectLst>
            <a:outerShdw sx="1000" sy="1000" algn="ctr" rotWithShape="0">
              <a:srgbClr val="000000"/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altLang="ko-KR" sz="14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Courier New" pitchFamily="49" charset="0"/>
              </a:rPr>
              <a:t>3KB</a:t>
            </a:r>
          </a:p>
        </p:txBody>
      </p:sp>
      <p:cxnSp>
        <p:nvCxnSpPr>
          <p:cNvPr id="265" name="직선 화살표 연결선 264"/>
          <p:cNvCxnSpPr>
            <a:stCxn id="259" idx="2"/>
          </p:cNvCxnSpPr>
          <p:nvPr/>
        </p:nvCxnSpPr>
        <p:spPr>
          <a:xfrm flipV="1">
            <a:off x="2217961" y="5290775"/>
            <a:ext cx="699" cy="383932"/>
          </a:xfrm>
          <a:prstGeom prst="straightConnector1">
            <a:avLst/>
          </a:prstGeom>
          <a:ln w="12700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6" name="직사각형 265"/>
          <p:cNvSpPr/>
          <p:nvPr/>
        </p:nvSpPr>
        <p:spPr>
          <a:xfrm>
            <a:off x="1569880" y="4335339"/>
            <a:ext cx="1296145" cy="218934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12700">
            <a:solidFill>
              <a:schemeClr val="tx1"/>
            </a:solidFill>
            <a:tailEnd type="stealth"/>
          </a:ln>
          <a:effectLst>
            <a:outerShdw sx="1000" sy="1000" algn="ctr" rotWithShape="0">
              <a:srgbClr val="000000"/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altLang="ko-KR" sz="14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Courier New" pitchFamily="49" charset="0"/>
              </a:rPr>
              <a:t>NULL</a:t>
            </a:r>
            <a:endParaRPr lang="ko-KR" altLang="en-US" sz="1400" dirty="0">
              <a:solidFill>
                <a:prstClr val="black"/>
              </a:solidFill>
              <a:latin typeface="맑은 고딕" pitchFamily="50" charset="-127"/>
              <a:ea typeface="맑은 고딕" pitchFamily="50" charset="-127"/>
              <a:cs typeface="Courier New" pitchFamily="49" charset="0"/>
            </a:endParaRPr>
          </a:p>
        </p:txBody>
      </p:sp>
      <p:sp>
        <p:nvSpPr>
          <p:cNvPr id="267" name="직사각형 266"/>
          <p:cNvSpPr/>
          <p:nvPr/>
        </p:nvSpPr>
        <p:spPr>
          <a:xfrm>
            <a:off x="1569890" y="3908181"/>
            <a:ext cx="1296145" cy="218934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12700">
            <a:solidFill>
              <a:schemeClr val="tx1"/>
            </a:solidFill>
            <a:tailEnd type="stealth"/>
          </a:ln>
          <a:effectLst>
            <a:outerShdw sx="1000" sy="1000" algn="ctr" rotWithShape="0">
              <a:srgbClr val="000000"/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altLang="ko-KR" sz="14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Courier New" pitchFamily="49" charset="0"/>
              </a:rPr>
              <a:t>4KB</a:t>
            </a:r>
            <a:endParaRPr lang="ko-KR" altLang="en-US" sz="1400" dirty="0">
              <a:solidFill>
                <a:prstClr val="black"/>
              </a:solidFill>
              <a:latin typeface="맑은 고딕" pitchFamily="50" charset="-127"/>
              <a:ea typeface="맑은 고딕" pitchFamily="50" charset="-127"/>
              <a:cs typeface="Courier New" pitchFamily="49" charset="0"/>
            </a:endParaRPr>
          </a:p>
        </p:txBody>
      </p:sp>
      <p:sp>
        <p:nvSpPr>
          <p:cNvPr id="268" name="직사각형 267"/>
          <p:cNvSpPr/>
          <p:nvPr/>
        </p:nvSpPr>
        <p:spPr>
          <a:xfrm>
            <a:off x="1569881" y="3696803"/>
            <a:ext cx="1296145" cy="211378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tailEnd type="stealth"/>
          </a:ln>
          <a:effectLst>
            <a:outerShdw sx="1000" sy="1000" algn="ctr" rotWithShape="0">
              <a:srgbClr val="000000"/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endParaRPr lang="ko-KR" altLang="en-US" sz="1400" dirty="0">
              <a:solidFill>
                <a:prstClr val="black"/>
              </a:solidFill>
              <a:latin typeface="맑은 고딕" pitchFamily="50" charset="-127"/>
              <a:ea typeface="맑은 고딕" pitchFamily="50" charset="-127"/>
              <a:cs typeface="Courier New" pitchFamily="49" charset="0"/>
            </a:endParaRPr>
          </a:p>
        </p:txBody>
      </p:sp>
      <p:sp>
        <p:nvSpPr>
          <p:cNvPr id="269" name="직사각형 268"/>
          <p:cNvSpPr/>
          <p:nvPr/>
        </p:nvSpPr>
        <p:spPr>
          <a:xfrm>
            <a:off x="1569880" y="4127115"/>
            <a:ext cx="1296145" cy="208224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tailEnd type="stealth"/>
          </a:ln>
          <a:effectLst>
            <a:outerShdw sx="1000" sy="1000" algn="ctr" rotWithShape="0">
              <a:srgbClr val="000000"/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endParaRPr lang="ko-KR" altLang="en-US" sz="1400" dirty="0">
              <a:solidFill>
                <a:prstClr val="black"/>
              </a:solidFill>
              <a:latin typeface="맑은 고딕" pitchFamily="50" charset="-127"/>
              <a:ea typeface="맑은 고딕" pitchFamily="50" charset="-127"/>
              <a:cs typeface="Courier New" pitchFamily="49" charset="0"/>
            </a:endParaRPr>
          </a:p>
        </p:txBody>
      </p:sp>
      <p:cxnSp>
        <p:nvCxnSpPr>
          <p:cNvPr id="272" name="직선 화살표 연결선 271"/>
          <p:cNvCxnSpPr>
            <a:stCxn id="266" idx="2"/>
          </p:cNvCxnSpPr>
          <p:nvPr/>
        </p:nvCxnSpPr>
        <p:spPr>
          <a:xfrm>
            <a:off x="2217953" y="4554273"/>
            <a:ext cx="707" cy="383985"/>
          </a:xfrm>
          <a:prstGeom prst="straightConnector1">
            <a:avLst/>
          </a:prstGeom>
          <a:ln w="12700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3" name="TextBox 272"/>
          <p:cNvSpPr txBox="1"/>
          <p:nvPr/>
        </p:nvSpPr>
        <p:spPr>
          <a:xfrm>
            <a:off x="795866" y="5630285"/>
            <a:ext cx="460719" cy="307777"/>
          </a:xfrm>
          <a:prstGeom prst="rect">
            <a:avLst/>
          </a:prstGeom>
          <a:noFill/>
          <a:ln>
            <a:noFill/>
            <a:tailEnd type="stealth"/>
          </a:ln>
        </p:spPr>
        <p:txBody>
          <a:bodyPr wrap="square" rtlCol="0">
            <a:spAutoFit/>
          </a:bodyPr>
          <a:lstStyle/>
          <a:p>
            <a:r>
              <a:rPr lang="en-US" altLang="ko-KR" sz="14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</a:rPr>
              <a:t>*b</a:t>
            </a:r>
            <a:endParaRPr lang="ko-KR" altLang="en-US" sz="1400" dirty="0">
              <a:solidFill>
                <a:prstClr val="black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cxnSp>
        <p:nvCxnSpPr>
          <p:cNvPr id="274" name="직선 화살표 연결선 273"/>
          <p:cNvCxnSpPr>
            <a:stCxn id="273" idx="3"/>
          </p:cNvCxnSpPr>
          <p:nvPr/>
        </p:nvCxnSpPr>
        <p:spPr>
          <a:xfrm>
            <a:off x="1256585" y="5784174"/>
            <a:ext cx="318150" cy="0"/>
          </a:xfrm>
          <a:prstGeom prst="straightConnector1">
            <a:avLst/>
          </a:prstGeom>
          <a:ln w="12700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5" name="직선 화살표 연결선 274"/>
          <p:cNvCxnSpPr>
            <a:stCxn id="276" idx="3"/>
          </p:cNvCxnSpPr>
          <p:nvPr/>
        </p:nvCxnSpPr>
        <p:spPr>
          <a:xfrm>
            <a:off x="1260922" y="6003108"/>
            <a:ext cx="313816" cy="0"/>
          </a:xfrm>
          <a:prstGeom prst="straightConnector1">
            <a:avLst/>
          </a:prstGeom>
          <a:ln w="12700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6" name="TextBox 275"/>
          <p:cNvSpPr txBox="1"/>
          <p:nvPr/>
        </p:nvSpPr>
        <p:spPr>
          <a:xfrm>
            <a:off x="800203" y="5849219"/>
            <a:ext cx="460719" cy="307777"/>
          </a:xfrm>
          <a:prstGeom prst="rect">
            <a:avLst/>
          </a:prstGeom>
          <a:noFill/>
          <a:ln>
            <a:noFill/>
            <a:tailEnd type="stealth"/>
          </a:ln>
        </p:spPr>
        <p:txBody>
          <a:bodyPr wrap="square" rtlCol="0">
            <a:spAutoFit/>
          </a:bodyPr>
          <a:lstStyle/>
          <a:p>
            <a:r>
              <a:rPr lang="en-US" altLang="ko-KR" sz="14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</a:rPr>
              <a:t>*a</a:t>
            </a:r>
            <a:endParaRPr lang="ko-KR" altLang="en-US" sz="1400" dirty="0">
              <a:solidFill>
                <a:prstClr val="black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cxnSp>
        <p:nvCxnSpPr>
          <p:cNvPr id="278" name="꺾인 연결선 277"/>
          <p:cNvCxnSpPr/>
          <p:nvPr/>
        </p:nvCxnSpPr>
        <p:spPr>
          <a:xfrm rot="10800000" flipH="1" flipV="1">
            <a:off x="1569888" y="3561545"/>
            <a:ext cx="1" cy="406660"/>
          </a:xfrm>
          <a:prstGeom prst="bentConnector3">
            <a:avLst>
              <a:gd name="adj1" fmla="val -22860000000"/>
            </a:avLst>
          </a:prstGeom>
          <a:ln w="15875">
            <a:solidFill>
              <a:schemeClr val="tx1"/>
            </a:solidFill>
            <a:prstDash val="sysDash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9" name="꺾인 연결선 278"/>
          <p:cNvCxnSpPr>
            <a:stCxn id="267" idx="1"/>
            <a:endCxn id="266" idx="1"/>
          </p:cNvCxnSpPr>
          <p:nvPr/>
        </p:nvCxnSpPr>
        <p:spPr>
          <a:xfrm rot="10800000" flipV="1">
            <a:off x="1569880" y="4017648"/>
            <a:ext cx="10" cy="427158"/>
          </a:xfrm>
          <a:prstGeom prst="bentConnector3">
            <a:avLst>
              <a:gd name="adj1" fmla="val 2286100000"/>
            </a:avLst>
          </a:prstGeom>
          <a:ln w="15875">
            <a:solidFill>
              <a:schemeClr val="tx1"/>
            </a:solidFill>
            <a:prstDash val="sysDash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0" name="꺾인 연결선 279"/>
          <p:cNvCxnSpPr>
            <a:stCxn id="264" idx="3"/>
            <a:endCxn id="267" idx="3"/>
          </p:cNvCxnSpPr>
          <p:nvPr/>
        </p:nvCxnSpPr>
        <p:spPr>
          <a:xfrm flipV="1">
            <a:off x="2866032" y="4017648"/>
            <a:ext cx="3" cy="1766526"/>
          </a:xfrm>
          <a:prstGeom prst="bentConnector3">
            <a:avLst>
              <a:gd name="adj1" fmla="val 7620100000"/>
            </a:avLst>
          </a:prstGeom>
          <a:ln w="15875">
            <a:solidFill>
              <a:schemeClr val="tx1"/>
            </a:solidFill>
            <a:prstDash val="sysDash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5" name="꺾인 연결선 294"/>
          <p:cNvCxnSpPr/>
          <p:nvPr/>
        </p:nvCxnSpPr>
        <p:spPr>
          <a:xfrm flipV="1">
            <a:off x="2859675" y="3617773"/>
            <a:ext cx="12700" cy="2385335"/>
          </a:xfrm>
          <a:prstGeom prst="bentConnector3">
            <a:avLst>
              <a:gd name="adj1" fmla="val 4020000"/>
            </a:avLst>
          </a:prstGeom>
          <a:ln w="15875">
            <a:solidFill>
              <a:schemeClr val="tx1"/>
            </a:solidFill>
            <a:prstDash val="sysDash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7" name="모서리가 둥근 직사각형 296"/>
          <p:cNvSpPr/>
          <p:nvPr/>
        </p:nvSpPr>
        <p:spPr>
          <a:xfrm>
            <a:off x="7312007" y="2411288"/>
            <a:ext cx="572361" cy="433923"/>
          </a:xfrm>
          <a:prstGeom prst="roundRect">
            <a:avLst/>
          </a:prstGeom>
          <a:noFill/>
          <a:ln w="12700">
            <a:solidFill>
              <a:srgbClr val="FF0000"/>
            </a:solidFill>
            <a:prstDash val="sysDash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252000" rtlCol="0" anchor="ctr"/>
          <a:lstStyle/>
          <a:p>
            <a:pPr algn="ctr"/>
            <a:endParaRPr lang="ko-KR" altLang="en-US" sz="1600" dirty="0">
              <a:solidFill>
                <a:srgbClr val="00B050"/>
              </a:solidFill>
              <a:latin typeface="Courier New" pitchFamily="49" charset="0"/>
              <a:ea typeface="맑은 고딕" pitchFamily="50" charset="-127"/>
              <a:cs typeface="Courier New" pitchFamily="49" charset="0"/>
            </a:endParaRPr>
          </a:p>
        </p:txBody>
      </p:sp>
      <p:sp>
        <p:nvSpPr>
          <p:cNvPr id="298" name="TextBox 297"/>
          <p:cNvSpPr txBox="1"/>
          <p:nvPr/>
        </p:nvSpPr>
        <p:spPr>
          <a:xfrm>
            <a:off x="7305768" y="2122984"/>
            <a:ext cx="1768804" cy="307777"/>
          </a:xfrm>
          <a:prstGeom prst="rect">
            <a:avLst/>
          </a:prstGeom>
          <a:noFill/>
          <a:ln>
            <a:noFill/>
            <a:tailEnd type="stealth"/>
          </a:ln>
        </p:spPr>
        <p:txBody>
          <a:bodyPr wrap="square" rtlCol="0">
            <a:spAutoFit/>
          </a:bodyPr>
          <a:lstStyle/>
          <a:p>
            <a:r>
              <a:rPr lang="en-US" altLang="ko-KR" sz="14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</a:rPr>
              <a:t>unreachable</a:t>
            </a:r>
            <a:endParaRPr lang="ko-KR" altLang="en-US" sz="1400" dirty="0">
              <a:solidFill>
                <a:prstClr val="black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299" name="TextBox 298"/>
          <p:cNvSpPr txBox="1"/>
          <p:nvPr/>
        </p:nvSpPr>
        <p:spPr>
          <a:xfrm>
            <a:off x="1403648" y="6112575"/>
            <a:ext cx="159504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b="1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</a:rPr>
              <a:t>Address Space</a:t>
            </a:r>
            <a:endParaRPr lang="ko-KR" altLang="en-US" sz="1400" b="1" dirty="0">
              <a:solidFill>
                <a:prstClr val="black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300" name="TextBox 299"/>
          <p:cNvSpPr txBox="1"/>
          <p:nvPr/>
        </p:nvSpPr>
        <p:spPr>
          <a:xfrm>
            <a:off x="6245871" y="6112575"/>
            <a:ext cx="159504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b="1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</a:rPr>
              <a:t>Address Space</a:t>
            </a:r>
            <a:endParaRPr lang="ko-KR" altLang="en-US" sz="1400" b="1" dirty="0">
              <a:solidFill>
                <a:prstClr val="black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79" name="TextBox 78"/>
          <p:cNvSpPr txBox="1"/>
          <p:nvPr/>
        </p:nvSpPr>
        <p:spPr>
          <a:xfrm>
            <a:off x="2217952" y="4554273"/>
            <a:ext cx="631774" cy="276999"/>
          </a:xfrm>
          <a:prstGeom prst="rect">
            <a:avLst/>
          </a:prstGeom>
          <a:noFill/>
          <a:ln>
            <a:noFill/>
            <a:tailEnd type="stealth"/>
          </a:ln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</a:rPr>
              <a:t>Heap</a:t>
            </a:r>
            <a:endParaRPr lang="ko-KR" altLang="en-US" sz="1200" dirty="0">
              <a:solidFill>
                <a:prstClr val="black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81" name="TextBox 80"/>
          <p:cNvSpPr txBox="1"/>
          <p:nvPr/>
        </p:nvSpPr>
        <p:spPr>
          <a:xfrm>
            <a:off x="2227901" y="5397708"/>
            <a:ext cx="631774" cy="276999"/>
          </a:xfrm>
          <a:prstGeom prst="rect">
            <a:avLst/>
          </a:prstGeom>
          <a:noFill/>
          <a:ln>
            <a:noFill/>
            <a:tailEnd type="stealth"/>
          </a:ln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</a:rPr>
              <a:t>Stack</a:t>
            </a:r>
            <a:endParaRPr lang="ko-KR" altLang="en-US" sz="1200" dirty="0">
              <a:solidFill>
                <a:prstClr val="black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82" name="TextBox 81"/>
          <p:cNvSpPr txBox="1"/>
          <p:nvPr/>
        </p:nvSpPr>
        <p:spPr>
          <a:xfrm>
            <a:off x="7081332" y="4551256"/>
            <a:ext cx="631774" cy="276999"/>
          </a:xfrm>
          <a:prstGeom prst="rect">
            <a:avLst/>
          </a:prstGeom>
          <a:noFill/>
          <a:ln>
            <a:noFill/>
            <a:tailEnd type="stealth"/>
          </a:ln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</a:rPr>
              <a:t>Heap</a:t>
            </a:r>
            <a:endParaRPr lang="ko-KR" altLang="en-US" sz="1200" dirty="0">
              <a:solidFill>
                <a:prstClr val="black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83" name="TextBox 82"/>
          <p:cNvSpPr txBox="1"/>
          <p:nvPr/>
        </p:nvSpPr>
        <p:spPr>
          <a:xfrm>
            <a:off x="7091281" y="5394691"/>
            <a:ext cx="631774" cy="276999"/>
          </a:xfrm>
          <a:prstGeom prst="rect">
            <a:avLst/>
          </a:prstGeom>
          <a:noFill/>
          <a:ln>
            <a:noFill/>
            <a:tailEnd type="stealth"/>
          </a:ln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</a:rPr>
              <a:t>Stack</a:t>
            </a:r>
            <a:endParaRPr lang="ko-KR" altLang="en-US" sz="1200" dirty="0">
              <a:solidFill>
                <a:prstClr val="black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85" name="TextBox 84"/>
          <p:cNvSpPr txBox="1"/>
          <p:nvPr/>
        </p:nvSpPr>
        <p:spPr>
          <a:xfrm>
            <a:off x="819362" y="3777569"/>
            <a:ext cx="504054" cy="307777"/>
          </a:xfrm>
          <a:prstGeom prst="rect">
            <a:avLst/>
          </a:prstGeom>
          <a:noFill/>
          <a:ln>
            <a:noFill/>
            <a:tailEnd type="stealth"/>
          </a:ln>
        </p:spPr>
        <p:txBody>
          <a:bodyPr wrap="square" rtlCol="0">
            <a:spAutoFit/>
          </a:bodyPr>
          <a:lstStyle/>
          <a:p>
            <a:pPr algn="r"/>
            <a:r>
              <a:rPr lang="en-US" altLang="ko-KR" sz="14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</a:rPr>
              <a:t>3KB</a:t>
            </a:r>
            <a:endParaRPr lang="ko-KR" altLang="en-US" sz="1400" dirty="0">
              <a:solidFill>
                <a:prstClr val="black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86" name="TextBox 85"/>
          <p:cNvSpPr txBox="1"/>
          <p:nvPr/>
        </p:nvSpPr>
        <p:spPr>
          <a:xfrm>
            <a:off x="827584" y="4186091"/>
            <a:ext cx="504054" cy="307777"/>
          </a:xfrm>
          <a:prstGeom prst="rect">
            <a:avLst/>
          </a:prstGeom>
          <a:noFill/>
          <a:ln>
            <a:noFill/>
            <a:tailEnd type="stealth"/>
          </a:ln>
        </p:spPr>
        <p:txBody>
          <a:bodyPr wrap="square" rtlCol="0">
            <a:spAutoFit/>
          </a:bodyPr>
          <a:lstStyle/>
          <a:p>
            <a:pPr algn="r"/>
            <a:r>
              <a:rPr lang="en-US" altLang="ko-KR" sz="14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</a:rPr>
              <a:t>4KB</a:t>
            </a:r>
            <a:endParaRPr lang="ko-KR" altLang="en-US" sz="1400" dirty="0">
              <a:solidFill>
                <a:prstClr val="black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88" name="TextBox 87"/>
          <p:cNvSpPr txBox="1"/>
          <p:nvPr/>
        </p:nvSpPr>
        <p:spPr>
          <a:xfrm>
            <a:off x="5625606" y="3345521"/>
            <a:ext cx="504054" cy="307777"/>
          </a:xfrm>
          <a:prstGeom prst="rect">
            <a:avLst/>
          </a:prstGeom>
          <a:noFill/>
          <a:ln>
            <a:noFill/>
            <a:tailEnd type="stealth"/>
          </a:ln>
        </p:spPr>
        <p:txBody>
          <a:bodyPr wrap="square" rtlCol="0">
            <a:spAutoFit/>
          </a:bodyPr>
          <a:lstStyle/>
          <a:p>
            <a:pPr algn="r"/>
            <a:r>
              <a:rPr lang="en-US" altLang="ko-KR" sz="14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</a:rPr>
              <a:t>2KB</a:t>
            </a:r>
            <a:endParaRPr lang="ko-KR" altLang="en-US" sz="1400" dirty="0">
              <a:solidFill>
                <a:prstClr val="black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89" name="TextBox 88"/>
          <p:cNvSpPr txBox="1"/>
          <p:nvPr/>
        </p:nvSpPr>
        <p:spPr>
          <a:xfrm>
            <a:off x="5617382" y="3777569"/>
            <a:ext cx="504054" cy="307777"/>
          </a:xfrm>
          <a:prstGeom prst="rect">
            <a:avLst/>
          </a:prstGeom>
          <a:noFill/>
          <a:ln>
            <a:noFill/>
            <a:tailEnd type="stealth"/>
          </a:ln>
        </p:spPr>
        <p:txBody>
          <a:bodyPr wrap="square" rtlCol="0">
            <a:spAutoFit/>
          </a:bodyPr>
          <a:lstStyle/>
          <a:p>
            <a:pPr algn="r"/>
            <a:r>
              <a:rPr lang="en-US" altLang="ko-KR" sz="14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</a:rPr>
              <a:t>3KB</a:t>
            </a:r>
            <a:endParaRPr lang="ko-KR" altLang="en-US" sz="1400" dirty="0">
              <a:solidFill>
                <a:prstClr val="black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90" name="TextBox 89"/>
          <p:cNvSpPr txBox="1"/>
          <p:nvPr/>
        </p:nvSpPr>
        <p:spPr>
          <a:xfrm>
            <a:off x="5625604" y="4186091"/>
            <a:ext cx="504054" cy="307777"/>
          </a:xfrm>
          <a:prstGeom prst="rect">
            <a:avLst/>
          </a:prstGeom>
          <a:noFill/>
          <a:ln>
            <a:noFill/>
            <a:tailEnd type="stealth"/>
          </a:ln>
        </p:spPr>
        <p:txBody>
          <a:bodyPr wrap="square" rtlCol="0">
            <a:spAutoFit/>
          </a:bodyPr>
          <a:lstStyle/>
          <a:p>
            <a:pPr algn="r"/>
            <a:r>
              <a:rPr lang="en-US" altLang="ko-KR" sz="14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</a:rPr>
              <a:t>4KB</a:t>
            </a:r>
            <a:endParaRPr lang="ko-KR" altLang="en-US" sz="1400" dirty="0">
              <a:solidFill>
                <a:prstClr val="black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cxnSp>
        <p:nvCxnSpPr>
          <p:cNvPr id="91" name="직선 화살표 연결선 90"/>
          <p:cNvCxnSpPr/>
          <p:nvPr/>
        </p:nvCxnSpPr>
        <p:spPr>
          <a:xfrm>
            <a:off x="4067944" y="4353737"/>
            <a:ext cx="827858" cy="0"/>
          </a:xfrm>
          <a:prstGeom prst="straightConnector1">
            <a:avLst/>
          </a:prstGeom>
          <a:ln w="19050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72126934"/>
      </p:ext>
    </p:extLst>
  </p:cSld>
  <p:clrMapOvr>
    <a:masterClrMapping/>
  </p:clrMapOvr>
  <p:transition>
    <p:zoom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Common Error: Double Free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/>
              <a:t>Free memory that was freed already.</a:t>
            </a:r>
            <a:endParaRPr lang="ko-KR" altLang="en-US" dirty="0"/>
          </a:p>
        </p:txBody>
      </p:sp>
      <p:sp>
        <p:nvSpPr>
          <p:cNvPr id="7" name="직사각형 6"/>
          <p:cNvSpPr/>
          <p:nvPr/>
        </p:nvSpPr>
        <p:spPr>
          <a:xfrm>
            <a:off x="659265" y="1484784"/>
            <a:ext cx="7546726" cy="738664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  <a:effectLst>
            <a:outerShdw sx="1000" sy="1000" rotWithShape="0">
              <a:srgbClr val="000000"/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lIns="252000" rtlCol="0" anchor="ctr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ko-KR" sz="1400" dirty="0" err="1">
                <a:solidFill>
                  <a:srgbClr val="00B050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int</a:t>
            </a:r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 *x = (</a:t>
            </a:r>
            <a:r>
              <a:rPr lang="en-US" altLang="ko-KR" sz="1400" dirty="0" err="1">
                <a:solidFill>
                  <a:srgbClr val="00B050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int</a:t>
            </a:r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 *)</a:t>
            </a:r>
            <a:r>
              <a:rPr lang="en-US" altLang="ko-KR" sz="1400" dirty="0" err="1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malloc</a:t>
            </a:r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(</a:t>
            </a:r>
            <a:r>
              <a:rPr lang="en-US" altLang="ko-KR" sz="1400" dirty="0" err="1">
                <a:solidFill>
                  <a:srgbClr val="F79646">
                    <a:lumMod val="75000"/>
                  </a:srgbClr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sizeof</a:t>
            </a:r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(</a:t>
            </a:r>
            <a:r>
              <a:rPr lang="en-US" altLang="ko-KR" sz="1400" dirty="0" err="1">
                <a:solidFill>
                  <a:srgbClr val="00B050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int</a:t>
            </a:r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)); </a:t>
            </a:r>
            <a:r>
              <a:rPr lang="en-US" altLang="ko-KR" sz="1400" dirty="0">
                <a:solidFill>
                  <a:srgbClr val="00B0F0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// allocated</a:t>
            </a:r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	</a:t>
            </a:r>
          </a:p>
          <a:p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free(x); </a:t>
            </a:r>
            <a:r>
              <a:rPr lang="en-US" altLang="ko-KR" sz="1400" dirty="0">
                <a:solidFill>
                  <a:srgbClr val="00B0F0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// free memory</a:t>
            </a:r>
          </a:p>
          <a:p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free(x); </a:t>
            </a:r>
            <a:r>
              <a:rPr lang="en-US" altLang="ko-KR" sz="1400" dirty="0">
                <a:solidFill>
                  <a:srgbClr val="00B0F0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// free repeatedly</a:t>
            </a:r>
          </a:p>
        </p:txBody>
      </p:sp>
      <p:sp>
        <p:nvSpPr>
          <p:cNvPr id="8" name="직사각형 7"/>
          <p:cNvSpPr/>
          <p:nvPr/>
        </p:nvSpPr>
        <p:spPr>
          <a:xfrm>
            <a:off x="3818446" y="3248015"/>
            <a:ext cx="1413369" cy="1496873"/>
          </a:xfrm>
          <a:prstGeom prst="rect">
            <a:avLst/>
          </a:prstGeom>
          <a:pattFill prst="dkUpDiag">
            <a:fgClr>
              <a:schemeClr val="tx2">
                <a:lumMod val="20000"/>
                <a:lumOff val="80000"/>
              </a:schemeClr>
            </a:fgClr>
            <a:bgClr>
              <a:schemeClr val="bg1"/>
            </a:bgClr>
          </a:pattFill>
          <a:ln w="12700">
            <a:solidFill>
              <a:schemeClr val="tx1"/>
            </a:solidFill>
            <a:tailEnd type="stealth"/>
          </a:ln>
          <a:effectLst>
            <a:outerShdw sx="1000" sy="1000" algn="ctr" rotWithShape="0">
              <a:srgbClr val="000000"/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altLang="ko-KR" sz="14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Courier New" pitchFamily="49" charset="0"/>
              </a:rPr>
              <a:t>(free)</a:t>
            </a:r>
            <a:endParaRPr lang="ko-KR" altLang="en-US" sz="1400" dirty="0">
              <a:solidFill>
                <a:prstClr val="black"/>
              </a:solidFill>
              <a:latin typeface="맑은 고딕" pitchFamily="50" charset="-127"/>
              <a:ea typeface="맑은 고딕" pitchFamily="50" charset="-127"/>
              <a:cs typeface="Courier New" pitchFamily="49" charset="0"/>
            </a:endParaRPr>
          </a:p>
        </p:txBody>
      </p:sp>
      <p:sp>
        <p:nvSpPr>
          <p:cNvPr id="9" name="직사각형 8"/>
          <p:cNvSpPr/>
          <p:nvPr/>
        </p:nvSpPr>
        <p:spPr>
          <a:xfrm>
            <a:off x="3818446" y="4744889"/>
            <a:ext cx="1413369" cy="285752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tailEnd type="stealth"/>
          </a:ln>
          <a:effectLst>
            <a:outerShdw sx="1000" sy="1000" algn="ctr" rotWithShape="0">
              <a:srgbClr val="000000"/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altLang="ko-KR" sz="14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Courier New" pitchFamily="49" charset="0"/>
              </a:rPr>
              <a:t>2KB(invalid)</a:t>
            </a:r>
          </a:p>
        </p:txBody>
      </p:sp>
      <p:cxnSp>
        <p:nvCxnSpPr>
          <p:cNvPr id="10" name="직선 화살표 연결선 9"/>
          <p:cNvCxnSpPr>
            <a:stCxn id="8" idx="0"/>
          </p:cNvCxnSpPr>
          <p:nvPr/>
        </p:nvCxnSpPr>
        <p:spPr>
          <a:xfrm flipH="1">
            <a:off x="4525127" y="3248015"/>
            <a:ext cx="4" cy="433837"/>
          </a:xfrm>
          <a:prstGeom prst="straightConnector1">
            <a:avLst/>
          </a:prstGeom>
          <a:ln w="12700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직선 화살표 연결선 10"/>
          <p:cNvCxnSpPr>
            <a:stCxn id="9" idx="0"/>
          </p:cNvCxnSpPr>
          <p:nvPr/>
        </p:nvCxnSpPr>
        <p:spPr>
          <a:xfrm flipH="1" flipV="1">
            <a:off x="4525127" y="4293096"/>
            <a:ext cx="4" cy="451793"/>
          </a:xfrm>
          <a:prstGeom prst="straightConnector1">
            <a:avLst/>
          </a:prstGeom>
          <a:ln w="12700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직사각형 13"/>
          <p:cNvSpPr/>
          <p:nvPr/>
        </p:nvSpPr>
        <p:spPr>
          <a:xfrm>
            <a:off x="3818446" y="2962263"/>
            <a:ext cx="1413369" cy="285752"/>
          </a:xfrm>
          <a:prstGeom prst="rect">
            <a:avLst/>
          </a:prstGeom>
          <a:pattFill prst="dkUpDiag">
            <a:fgClr>
              <a:schemeClr val="tx2">
                <a:lumMod val="20000"/>
                <a:lumOff val="80000"/>
              </a:schemeClr>
            </a:fgClr>
            <a:bgClr>
              <a:schemeClr val="bg1"/>
            </a:bgClr>
          </a:pattFill>
          <a:ln w="12700">
            <a:solidFill>
              <a:schemeClr val="tx1"/>
            </a:solidFill>
            <a:tailEnd type="stealth"/>
          </a:ln>
          <a:effectLst>
            <a:outerShdw sx="1000" sy="1000" algn="ctr" rotWithShape="0">
              <a:srgbClr val="000000"/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altLang="ko-KR" sz="14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Courier New" pitchFamily="49" charset="0"/>
              </a:rPr>
              <a:t>freed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5629889" y="4831406"/>
            <a:ext cx="446385" cy="307777"/>
          </a:xfrm>
          <a:prstGeom prst="rect">
            <a:avLst/>
          </a:prstGeom>
          <a:noFill/>
          <a:ln>
            <a:noFill/>
            <a:tailEnd type="stealth"/>
          </a:ln>
        </p:spPr>
        <p:txBody>
          <a:bodyPr wrap="square" rtlCol="0">
            <a:spAutoFit/>
          </a:bodyPr>
          <a:lstStyle/>
          <a:p>
            <a:r>
              <a:rPr lang="en-US" altLang="ko-KR" sz="14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</a:rPr>
              <a:t>*x </a:t>
            </a:r>
            <a:endParaRPr lang="ko-KR" altLang="en-US" sz="1400" dirty="0">
              <a:solidFill>
                <a:prstClr val="black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cxnSp>
        <p:nvCxnSpPr>
          <p:cNvPr id="22" name="직선 화살표 연결선 21"/>
          <p:cNvCxnSpPr/>
          <p:nvPr/>
        </p:nvCxnSpPr>
        <p:spPr>
          <a:xfrm flipH="1">
            <a:off x="5226214" y="4977919"/>
            <a:ext cx="346683" cy="1"/>
          </a:xfrm>
          <a:prstGeom prst="straightConnector1">
            <a:avLst/>
          </a:prstGeom>
          <a:ln w="12700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3741122" y="5047430"/>
            <a:ext cx="159504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b="1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</a:rPr>
              <a:t>Address Space</a:t>
            </a:r>
            <a:endParaRPr lang="ko-KR" altLang="en-US" sz="1400" b="1" dirty="0">
              <a:solidFill>
                <a:prstClr val="black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cxnSp>
        <p:nvCxnSpPr>
          <p:cNvPr id="36" name="꺾인 연결선 35"/>
          <p:cNvCxnSpPr>
            <a:stCxn id="9" idx="3"/>
            <a:endCxn id="14" idx="3"/>
          </p:cNvCxnSpPr>
          <p:nvPr/>
        </p:nvCxnSpPr>
        <p:spPr>
          <a:xfrm flipV="1">
            <a:off x="5231815" y="3105139"/>
            <a:ext cx="12700" cy="1782626"/>
          </a:xfrm>
          <a:prstGeom prst="bentConnector3">
            <a:avLst>
              <a:gd name="adj1" fmla="val 1800000"/>
            </a:avLst>
          </a:prstGeom>
          <a:ln w="15875">
            <a:solidFill>
              <a:srgbClr val="FF0000"/>
            </a:solidFill>
            <a:prstDash val="sysDash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직사각형 49"/>
          <p:cNvSpPr/>
          <p:nvPr/>
        </p:nvSpPr>
        <p:spPr>
          <a:xfrm>
            <a:off x="788682" y="3248015"/>
            <a:ext cx="1413369" cy="1496873"/>
          </a:xfrm>
          <a:prstGeom prst="rect">
            <a:avLst/>
          </a:prstGeom>
          <a:pattFill prst="dkUpDiag">
            <a:fgClr>
              <a:schemeClr val="tx2">
                <a:lumMod val="20000"/>
                <a:lumOff val="80000"/>
              </a:schemeClr>
            </a:fgClr>
            <a:bgClr>
              <a:schemeClr val="bg1"/>
            </a:bgClr>
          </a:pattFill>
          <a:ln w="12700">
            <a:solidFill>
              <a:schemeClr val="tx1"/>
            </a:solidFill>
            <a:tailEnd type="stealth"/>
          </a:ln>
          <a:effectLst>
            <a:outerShdw sx="1000" sy="1000" algn="ctr" rotWithShape="0">
              <a:srgbClr val="000000"/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altLang="ko-KR" sz="14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Courier New" pitchFamily="49" charset="0"/>
              </a:rPr>
              <a:t>(free)</a:t>
            </a:r>
            <a:endParaRPr lang="ko-KR" altLang="en-US" sz="1400" dirty="0">
              <a:solidFill>
                <a:prstClr val="black"/>
              </a:solidFill>
              <a:latin typeface="맑은 고딕" pitchFamily="50" charset="-127"/>
              <a:ea typeface="맑은 고딕" pitchFamily="50" charset="-127"/>
              <a:cs typeface="Courier New" pitchFamily="49" charset="0"/>
            </a:endParaRPr>
          </a:p>
        </p:txBody>
      </p:sp>
      <p:sp>
        <p:nvSpPr>
          <p:cNvPr id="51" name="직사각형 50"/>
          <p:cNvSpPr/>
          <p:nvPr/>
        </p:nvSpPr>
        <p:spPr>
          <a:xfrm>
            <a:off x="788682" y="4744889"/>
            <a:ext cx="1413369" cy="285752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tailEnd type="stealth"/>
          </a:ln>
          <a:effectLst>
            <a:outerShdw sx="1000" sy="1000" algn="ctr" rotWithShape="0">
              <a:srgbClr val="000000"/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altLang="ko-KR" sz="14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Courier New" pitchFamily="49" charset="0"/>
              </a:rPr>
              <a:t>2KB</a:t>
            </a:r>
          </a:p>
        </p:txBody>
      </p:sp>
      <p:cxnSp>
        <p:nvCxnSpPr>
          <p:cNvPr id="52" name="직선 화살표 연결선 51"/>
          <p:cNvCxnSpPr>
            <a:stCxn id="50" idx="0"/>
          </p:cNvCxnSpPr>
          <p:nvPr/>
        </p:nvCxnSpPr>
        <p:spPr>
          <a:xfrm>
            <a:off x="1495367" y="3248015"/>
            <a:ext cx="0" cy="433837"/>
          </a:xfrm>
          <a:prstGeom prst="straightConnector1">
            <a:avLst/>
          </a:prstGeom>
          <a:ln w="12700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직선 화살표 연결선 52"/>
          <p:cNvCxnSpPr>
            <a:stCxn id="51" idx="0"/>
          </p:cNvCxnSpPr>
          <p:nvPr/>
        </p:nvCxnSpPr>
        <p:spPr>
          <a:xfrm flipV="1">
            <a:off x="1495367" y="4293096"/>
            <a:ext cx="0" cy="451793"/>
          </a:xfrm>
          <a:prstGeom prst="straightConnector1">
            <a:avLst/>
          </a:prstGeom>
          <a:ln w="12700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TextBox 53"/>
          <p:cNvSpPr txBox="1"/>
          <p:nvPr/>
        </p:nvSpPr>
        <p:spPr>
          <a:xfrm>
            <a:off x="233208" y="2827833"/>
            <a:ext cx="537162" cy="307777"/>
          </a:xfrm>
          <a:prstGeom prst="rect">
            <a:avLst/>
          </a:prstGeom>
          <a:noFill/>
          <a:ln>
            <a:noFill/>
            <a:tailEnd type="stealth"/>
          </a:ln>
        </p:spPr>
        <p:txBody>
          <a:bodyPr wrap="square" rtlCol="0">
            <a:spAutoFit/>
          </a:bodyPr>
          <a:lstStyle/>
          <a:p>
            <a:pPr algn="r"/>
            <a:r>
              <a:rPr lang="en-US" altLang="ko-KR" sz="14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</a:rPr>
              <a:t>2KB</a:t>
            </a:r>
            <a:endParaRPr lang="ko-KR" altLang="en-US" sz="1400" dirty="0">
              <a:solidFill>
                <a:prstClr val="black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56" name="직사각형 55"/>
          <p:cNvSpPr/>
          <p:nvPr/>
        </p:nvSpPr>
        <p:spPr>
          <a:xfrm>
            <a:off x="788682" y="2962263"/>
            <a:ext cx="1413369" cy="285752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12700">
            <a:solidFill>
              <a:schemeClr val="tx1"/>
            </a:solidFill>
            <a:tailEnd type="stealth"/>
          </a:ln>
          <a:effectLst>
            <a:outerShdw sx="1000" sy="1000" algn="ctr" rotWithShape="0">
              <a:srgbClr val="000000"/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altLang="ko-KR" sz="14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Courier New" pitchFamily="49" charset="0"/>
              </a:rPr>
              <a:t>allocated</a:t>
            </a:r>
          </a:p>
        </p:txBody>
      </p:sp>
      <p:cxnSp>
        <p:nvCxnSpPr>
          <p:cNvPr id="63" name="꺾인 연결선 62"/>
          <p:cNvCxnSpPr/>
          <p:nvPr/>
        </p:nvCxnSpPr>
        <p:spPr>
          <a:xfrm flipV="1">
            <a:off x="2202051" y="3036442"/>
            <a:ext cx="12700" cy="1782626"/>
          </a:xfrm>
          <a:prstGeom prst="bentConnector3">
            <a:avLst>
              <a:gd name="adj1" fmla="val 1800000"/>
            </a:avLst>
          </a:prstGeom>
          <a:ln w="15875">
            <a:solidFill>
              <a:schemeClr val="tx1"/>
            </a:solidFill>
            <a:prstDash val="sysDash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TextBox 63"/>
          <p:cNvSpPr txBox="1"/>
          <p:nvPr/>
        </p:nvSpPr>
        <p:spPr>
          <a:xfrm>
            <a:off x="2549287" y="4756770"/>
            <a:ext cx="446385" cy="307777"/>
          </a:xfrm>
          <a:prstGeom prst="rect">
            <a:avLst/>
          </a:prstGeom>
          <a:noFill/>
          <a:ln>
            <a:noFill/>
            <a:tailEnd type="stealth"/>
          </a:ln>
        </p:spPr>
        <p:txBody>
          <a:bodyPr wrap="square" rtlCol="0">
            <a:spAutoFit/>
          </a:bodyPr>
          <a:lstStyle/>
          <a:p>
            <a:r>
              <a:rPr lang="en-US" altLang="ko-KR" sz="14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</a:rPr>
              <a:t>*x </a:t>
            </a:r>
            <a:endParaRPr lang="ko-KR" altLang="en-US" sz="1400" dirty="0">
              <a:solidFill>
                <a:prstClr val="black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cxnSp>
        <p:nvCxnSpPr>
          <p:cNvPr id="65" name="직선 화살표 연결선 64"/>
          <p:cNvCxnSpPr/>
          <p:nvPr/>
        </p:nvCxnSpPr>
        <p:spPr>
          <a:xfrm flipH="1">
            <a:off x="2196450" y="4910658"/>
            <a:ext cx="346683" cy="1"/>
          </a:xfrm>
          <a:prstGeom prst="straightConnector1">
            <a:avLst/>
          </a:prstGeom>
          <a:ln w="12700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TextBox 65"/>
          <p:cNvSpPr txBox="1"/>
          <p:nvPr/>
        </p:nvSpPr>
        <p:spPr>
          <a:xfrm>
            <a:off x="6031857" y="8283043"/>
            <a:ext cx="159504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</a:rPr>
              <a:t>Address Space</a:t>
            </a:r>
            <a:endParaRPr lang="ko-KR" altLang="en-US" sz="1400" dirty="0">
              <a:solidFill>
                <a:prstClr val="black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70" name="TextBox 69"/>
          <p:cNvSpPr txBox="1"/>
          <p:nvPr/>
        </p:nvSpPr>
        <p:spPr>
          <a:xfrm>
            <a:off x="2629124" y="3502093"/>
            <a:ext cx="834835" cy="307777"/>
          </a:xfrm>
          <a:prstGeom prst="rect">
            <a:avLst/>
          </a:prstGeom>
          <a:noFill/>
          <a:ln>
            <a:noFill/>
            <a:tailEnd type="stealth"/>
          </a:ln>
        </p:spPr>
        <p:txBody>
          <a:bodyPr wrap="square" rtlCol="0">
            <a:spAutoFit/>
          </a:bodyPr>
          <a:lstStyle/>
          <a:p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free(x)</a:t>
            </a:r>
            <a:endParaRPr lang="ko-KR" altLang="en-US" sz="1400" dirty="0">
              <a:solidFill>
                <a:prstClr val="black"/>
              </a:solidFill>
              <a:latin typeface="Courier New" pitchFamily="49" charset="0"/>
              <a:ea typeface="맑은 고딕" pitchFamily="50" charset="-127"/>
              <a:cs typeface="Courier New" pitchFamily="49" charset="0"/>
            </a:endParaRPr>
          </a:p>
        </p:txBody>
      </p:sp>
      <p:sp>
        <p:nvSpPr>
          <p:cNvPr id="92" name="TextBox 91"/>
          <p:cNvSpPr txBox="1"/>
          <p:nvPr/>
        </p:nvSpPr>
        <p:spPr>
          <a:xfrm>
            <a:off x="5713153" y="3501008"/>
            <a:ext cx="991166" cy="307777"/>
          </a:xfrm>
          <a:prstGeom prst="rect">
            <a:avLst/>
          </a:prstGeom>
          <a:noFill/>
          <a:ln>
            <a:noFill/>
            <a:tailEnd type="stealth"/>
          </a:ln>
        </p:spPr>
        <p:txBody>
          <a:bodyPr wrap="square" rtlCol="0">
            <a:spAutoFit/>
          </a:bodyPr>
          <a:lstStyle/>
          <a:p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free(x)</a:t>
            </a:r>
          </a:p>
        </p:txBody>
      </p:sp>
      <p:sp>
        <p:nvSpPr>
          <p:cNvPr id="40" name="모서리가 둥근 직사각형 39"/>
          <p:cNvSpPr/>
          <p:nvPr/>
        </p:nvSpPr>
        <p:spPr>
          <a:xfrm>
            <a:off x="6704319" y="3573016"/>
            <a:ext cx="2088232" cy="772838"/>
          </a:xfrm>
          <a:prstGeom prst="roundRect">
            <a:avLst/>
          </a:prstGeom>
          <a:solidFill>
            <a:srgbClr val="FFC000"/>
          </a:solidFill>
          <a:ln w="15875">
            <a:solidFill>
              <a:schemeClr val="accent6">
                <a:lumMod val="50000"/>
              </a:schemeClr>
            </a:solidFill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lIns="108000" rIns="108000" rtlCol="0" anchor="ctr">
            <a:noAutofit/>
          </a:bodyPr>
          <a:lstStyle/>
          <a:p>
            <a:pPr algn="ctr"/>
            <a:r>
              <a:rPr lang="en-US" altLang="ko-KR" sz="2000" b="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Undefined Error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720705" y="5043649"/>
            <a:ext cx="159504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b="1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</a:rPr>
              <a:t>Address Space</a:t>
            </a:r>
            <a:endParaRPr lang="ko-KR" altLang="en-US" sz="1400" b="1" dirty="0">
              <a:solidFill>
                <a:prstClr val="black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1518227" y="3255227"/>
            <a:ext cx="631774" cy="276999"/>
          </a:xfrm>
          <a:prstGeom prst="rect">
            <a:avLst/>
          </a:prstGeom>
          <a:noFill/>
          <a:ln>
            <a:noFill/>
            <a:tailEnd type="stealth"/>
          </a:ln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</a:rPr>
              <a:t>Heap</a:t>
            </a:r>
            <a:endParaRPr lang="ko-KR" altLang="en-US" sz="1200" dirty="0">
              <a:solidFill>
                <a:prstClr val="black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1564676" y="4467889"/>
            <a:ext cx="631774" cy="276999"/>
          </a:xfrm>
          <a:prstGeom prst="rect">
            <a:avLst/>
          </a:prstGeom>
          <a:noFill/>
          <a:ln>
            <a:noFill/>
            <a:tailEnd type="stealth"/>
          </a:ln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</a:rPr>
              <a:t>Stack</a:t>
            </a:r>
            <a:endParaRPr lang="ko-KR" altLang="en-US" sz="1200" dirty="0">
              <a:solidFill>
                <a:prstClr val="black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4559479" y="3261184"/>
            <a:ext cx="631774" cy="276999"/>
          </a:xfrm>
          <a:prstGeom prst="rect">
            <a:avLst/>
          </a:prstGeom>
          <a:noFill/>
          <a:ln>
            <a:noFill/>
            <a:tailEnd type="stealth"/>
          </a:ln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</a:rPr>
              <a:t>Heap</a:t>
            </a:r>
            <a:endParaRPr lang="ko-KR" altLang="en-US" sz="1200" dirty="0">
              <a:solidFill>
                <a:prstClr val="black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4571567" y="4473846"/>
            <a:ext cx="631774" cy="276999"/>
          </a:xfrm>
          <a:prstGeom prst="rect">
            <a:avLst/>
          </a:prstGeom>
          <a:noFill/>
          <a:ln>
            <a:noFill/>
            <a:tailEnd type="stealth"/>
          </a:ln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</a:rPr>
              <a:t>Stack</a:t>
            </a:r>
            <a:endParaRPr lang="ko-KR" altLang="en-US" sz="1200" dirty="0">
              <a:solidFill>
                <a:prstClr val="black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107504" y="4849415"/>
            <a:ext cx="681178" cy="307777"/>
          </a:xfrm>
          <a:prstGeom prst="rect">
            <a:avLst/>
          </a:prstGeom>
          <a:noFill/>
          <a:ln>
            <a:noFill/>
            <a:tailEnd type="stealth"/>
          </a:ln>
        </p:spPr>
        <p:txBody>
          <a:bodyPr wrap="square" rtlCol="0">
            <a:spAutoFit/>
          </a:bodyPr>
          <a:lstStyle/>
          <a:p>
            <a:pPr algn="r"/>
            <a:r>
              <a:rPr lang="en-US" altLang="ko-KR" sz="14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</a:rPr>
              <a:t>16KB</a:t>
            </a:r>
            <a:endParaRPr lang="ko-KR" altLang="en-US" sz="1400" dirty="0">
              <a:solidFill>
                <a:prstClr val="black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3249074" y="2827833"/>
            <a:ext cx="537162" cy="307777"/>
          </a:xfrm>
          <a:prstGeom prst="rect">
            <a:avLst/>
          </a:prstGeom>
          <a:noFill/>
          <a:ln>
            <a:noFill/>
            <a:tailEnd type="stealth"/>
          </a:ln>
        </p:spPr>
        <p:txBody>
          <a:bodyPr wrap="square" rtlCol="0">
            <a:spAutoFit/>
          </a:bodyPr>
          <a:lstStyle/>
          <a:p>
            <a:pPr algn="r"/>
            <a:r>
              <a:rPr lang="en-US" altLang="ko-KR" sz="14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</a:rPr>
              <a:t>2KB</a:t>
            </a:r>
            <a:endParaRPr lang="ko-KR" altLang="en-US" sz="1400" dirty="0">
              <a:solidFill>
                <a:prstClr val="black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3123370" y="4849415"/>
            <a:ext cx="681178" cy="307777"/>
          </a:xfrm>
          <a:prstGeom prst="rect">
            <a:avLst/>
          </a:prstGeom>
          <a:noFill/>
          <a:ln>
            <a:noFill/>
            <a:tailEnd type="stealth"/>
          </a:ln>
        </p:spPr>
        <p:txBody>
          <a:bodyPr wrap="square" rtlCol="0">
            <a:spAutoFit/>
          </a:bodyPr>
          <a:lstStyle/>
          <a:p>
            <a:pPr algn="r"/>
            <a:r>
              <a:rPr lang="en-US" altLang="ko-KR" sz="14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</a:rPr>
              <a:t>16KB</a:t>
            </a:r>
            <a:endParaRPr lang="ko-KR" altLang="en-US" sz="1400" dirty="0">
              <a:solidFill>
                <a:prstClr val="black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cxnSp>
        <p:nvCxnSpPr>
          <p:cNvPr id="44" name="직선 화살표 연결선 43"/>
          <p:cNvCxnSpPr/>
          <p:nvPr/>
        </p:nvCxnSpPr>
        <p:spPr>
          <a:xfrm>
            <a:off x="2743879" y="3933056"/>
            <a:ext cx="648072" cy="0"/>
          </a:xfrm>
          <a:prstGeom prst="straightConnector1">
            <a:avLst/>
          </a:prstGeom>
          <a:ln w="19050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직선 화살표 연결선 44"/>
          <p:cNvCxnSpPr/>
          <p:nvPr/>
        </p:nvCxnSpPr>
        <p:spPr>
          <a:xfrm>
            <a:off x="5777466" y="3927755"/>
            <a:ext cx="648072" cy="0"/>
          </a:xfrm>
          <a:prstGeom prst="straightConnector1">
            <a:avLst/>
          </a:prstGeom>
          <a:ln w="19050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12872410"/>
      </p:ext>
    </p:extLst>
  </p:cSld>
  <p:clrMapOvr>
    <a:masterClrMapping/>
  </p:clrMapOvr>
  <p:transition>
    <p:zoom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Other Memory APIs: </a:t>
            </a:r>
            <a:r>
              <a:rPr lang="en-US" altLang="ko-KR" dirty="0" err="1"/>
              <a:t>calloc</a:t>
            </a:r>
            <a:r>
              <a:rPr lang="en-US" altLang="ko-KR" dirty="0"/>
              <a:t>()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altLang="ko-KR" dirty="0"/>
          </a:p>
          <a:p>
            <a:endParaRPr lang="en-US" altLang="ko-KR" dirty="0"/>
          </a:p>
          <a:p>
            <a:r>
              <a:rPr lang="en-US" altLang="ko-KR" dirty="0"/>
              <a:t>Allocate memory on the heap and set with </a:t>
            </a:r>
            <a:r>
              <a:rPr lang="en-US" altLang="ko-KR" dirty="0">
                <a:solidFill>
                  <a:schemeClr val="accent1"/>
                </a:solidFill>
              </a:rPr>
              <a:t>zero</a:t>
            </a:r>
            <a:r>
              <a:rPr lang="en-US" altLang="ko-KR" dirty="0"/>
              <a:t> before returning.</a:t>
            </a:r>
          </a:p>
          <a:p>
            <a:pPr lvl="1"/>
            <a:r>
              <a:rPr lang="en-US" altLang="ko-KR" dirty="0"/>
              <a:t>Argument</a:t>
            </a:r>
          </a:p>
          <a:p>
            <a:pPr lvl="2"/>
            <a:r>
              <a:rPr lang="en-US" altLang="ko-KR" dirty="0" err="1">
                <a:latin typeface="Courier New" pitchFamily="49" charset="0"/>
                <a:cs typeface="Courier New" pitchFamily="49" charset="0"/>
              </a:rPr>
              <a:t>size_t</a:t>
            </a:r>
            <a:r>
              <a:rPr lang="en-US" altLang="ko-KR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altLang="ko-KR" dirty="0" err="1">
                <a:latin typeface="Courier New" pitchFamily="49" charset="0"/>
                <a:cs typeface="Courier New" pitchFamily="49" charset="0"/>
              </a:rPr>
              <a:t>num</a:t>
            </a:r>
            <a:r>
              <a:rPr lang="en-US" altLang="ko-KR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altLang="ko-KR" dirty="0"/>
              <a:t>: number of blocks to allocate</a:t>
            </a:r>
          </a:p>
          <a:p>
            <a:pPr lvl="2"/>
            <a:r>
              <a:rPr lang="en-US" altLang="ko-KR" dirty="0" err="1">
                <a:latin typeface="Courier New" pitchFamily="49" charset="0"/>
                <a:cs typeface="Courier New" pitchFamily="49" charset="0"/>
              </a:rPr>
              <a:t>size_t</a:t>
            </a:r>
            <a:r>
              <a:rPr lang="en-US" altLang="ko-KR" dirty="0">
                <a:latin typeface="Courier New" pitchFamily="49" charset="0"/>
                <a:cs typeface="Courier New" pitchFamily="49" charset="0"/>
              </a:rPr>
              <a:t> size </a:t>
            </a:r>
            <a:r>
              <a:rPr lang="en-US" altLang="ko-KR" dirty="0"/>
              <a:t>: size of each block(in bytes)</a:t>
            </a:r>
          </a:p>
          <a:p>
            <a:pPr lvl="1"/>
            <a:r>
              <a:rPr lang="en-US" altLang="ko-KR" dirty="0"/>
              <a:t>Return</a:t>
            </a:r>
          </a:p>
          <a:p>
            <a:pPr lvl="2"/>
            <a:r>
              <a:rPr lang="en-US" altLang="ko-KR" dirty="0"/>
              <a:t>Success :  a void type pointer to the memory block allocated by </a:t>
            </a:r>
            <a:r>
              <a:rPr lang="en-US" altLang="ko-KR" dirty="0" err="1">
                <a:latin typeface="Courier New" pitchFamily="49" charset="0"/>
                <a:cs typeface="Courier New" pitchFamily="49" charset="0"/>
              </a:rPr>
              <a:t>calloc</a:t>
            </a:r>
            <a:endParaRPr lang="en-US" altLang="ko-KR" dirty="0">
              <a:latin typeface="Courier New" pitchFamily="49" charset="0"/>
              <a:cs typeface="Courier New" pitchFamily="49" charset="0"/>
            </a:endParaRPr>
          </a:p>
          <a:p>
            <a:pPr lvl="2"/>
            <a:r>
              <a:rPr lang="en-US" altLang="ko-KR" dirty="0"/>
              <a:t>Fail : a null pointer</a:t>
            </a:r>
          </a:p>
          <a:p>
            <a:endParaRPr lang="en-US" altLang="ko-KR" dirty="0"/>
          </a:p>
          <a:p>
            <a:endParaRPr lang="ko-KR" altLang="en-US" dirty="0"/>
          </a:p>
        </p:txBody>
      </p:sp>
      <p:sp>
        <p:nvSpPr>
          <p:cNvPr id="6" name="직사각형 5"/>
          <p:cNvSpPr/>
          <p:nvPr/>
        </p:nvSpPr>
        <p:spPr>
          <a:xfrm>
            <a:off x="611560" y="1093032"/>
            <a:ext cx="7546726" cy="830997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  <a:effectLst>
            <a:outerShdw sx="1000" sy="1000" rotWithShape="0">
              <a:srgbClr val="000000"/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lIns="252000" rtlCol="0" anchor="ctr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ko-KR" sz="16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#include &lt;stdlib.h&gt;</a:t>
            </a:r>
          </a:p>
          <a:p>
            <a:endParaRPr lang="en-US" altLang="ko-KR" sz="1600" dirty="0">
              <a:solidFill>
                <a:prstClr val="black"/>
              </a:solidFill>
              <a:latin typeface="Courier New" pitchFamily="49" charset="0"/>
              <a:ea typeface="맑은 고딕" pitchFamily="50" charset="-127"/>
              <a:cs typeface="Courier New" pitchFamily="49" charset="0"/>
            </a:endParaRPr>
          </a:p>
          <a:p>
            <a:r>
              <a:rPr lang="en-US" altLang="ko-KR" sz="1600" dirty="0">
                <a:solidFill>
                  <a:srgbClr val="00B050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void</a:t>
            </a:r>
            <a:r>
              <a:rPr lang="en-US" altLang="ko-KR" sz="16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 *</a:t>
            </a:r>
            <a:r>
              <a:rPr lang="en-US" altLang="ko-KR" sz="1600" dirty="0" err="1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calloc</a:t>
            </a:r>
            <a:r>
              <a:rPr lang="en-US" altLang="ko-KR" sz="16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(</a:t>
            </a:r>
            <a:r>
              <a:rPr lang="en-US" altLang="ko-KR" sz="1600" dirty="0" err="1">
                <a:solidFill>
                  <a:srgbClr val="00B050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size_t</a:t>
            </a:r>
            <a:r>
              <a:rPr lang="en-US" altLang="ko-KR" sz="16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 </a:t>
            </a:r>
            <a:r>
              <a:rPr lang="en-US" altLang="ko-KR" sz="1600" dirty="0" err="1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num</a:t>
            </a:r>
            <a:r>
              <a:rPr lang="en-US" altLang="ko-KR" sz="16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, </a:t>
            </a:r>
            <a:r>
              <a:rPr lang="en-US" altLang="ko-KR" sz="1600" dirty="0" err="1">
                <a:solidFill>
                  <a:srgbClr val="00B050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size_t</a:t>
            </a:r>
            <a:r>
              <a:rPr lang="en-US" altLang="ko-KR" sz="16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 size)</a:t>
            </a:r>
          </a:p>
        </p:txBody>
      </p:sp>
    </p:spTree>
    <p:extLst>
      <p:ext uri="{BB962C8B-B14F-4D97-AF65-F5344CB8AC3E}">
        <p14:creationId xmlns:p14="http://schemas.microsoft.com/office/powerpoint/2010/main" val="2380829772"/>
      </p:ext>
    </p:extLst>
  </p:cSld>
  <p:clrMapOvr>
    <a:masterClrMapping/>
  </p:clrMapOvr>
  <p:transition>
    <p:zoom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Other Memory APIs: </a:t>
            </a:r>
            <a:r>
              <a:rPr lang="en-US" altLang="ko-KR" dirty="0" err="1"/>
              <a:t>realloc</a:t>
            </a:r>
            <a:r>
              <a:rPr lang="en-US" altLang="ko-KR" dirty="0"/>
              <a:t>()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altLang="ko-KR" dirty="0"/>
          </a:p>
          <a:p>
            <a:endParaRPr lang="en-US" altLang="ko-KR" dirty="0"/>
          </a:p>
          <a:p>
            <a:r>
              <a:rPr lang="en-US" altLang="ko-KR" dirty="0"/>
              <a:t>Change the size of memory block.</a:t>
            </a:r>
          </a:p>
          <a:p>
            <a:pPr lvl="1"/>
            <a:r>
              <a:rPr lang="en-US" altLang="ko-KR" dirty="0"/>
              <a:t>A pointer returned by </a:t>
            </a:r>
            <a:r>
              <a:rPr lang="en-US" altLang="ko-KR" dirty="0" err="1">
                <a:latin typeface="Courier New" pitchFamily="49" charset="0"/>
                <a:cs typeface="Courier New" pitchFamily="49" charset="0"/>
              </a:rPr>
              <a:t>realloc</a:t>
            </a:r>
            <a:r>
              <a:rPr lang="en-US" altLang="ko-KR" dirty="0"/>
              <a:t> may be either the same as </a:t>
            </a:r>
            <a:r>
              <a:rPr lang="en-US" altLang="ko-KR" dirty="0" err="1">
                <a:latin typeface="Courier New" pitchFamily="49" charset="0"/>
                <a:cs typeface="Courier New" pitchFamily="49" charset="0"/>
              </a:rPr>
              <a:t>ptr</a:t>
            </a:r>
            <a:r>
              <a:rPr lang="en-US" altLang="ko-KR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altLang="ko-KR" dirty="0">
                <a:cs typeface="Courier New" pitchFamily="49" charset="0"/>
              </a:rPr>
              <a:t>or a new.</a:t>
            </a:r>
          </a:p>
          <a:p>
            <a:pPr lvl="1"/>
            <a:r>
              <a:rPr lang="en-US" altLang="ko-KR" dirty="0"/>
              <a:t>Argument</a:t>
            </a:r>
          </a:p>
          <a:p>
            <a:pPr lvl="2"/>
            <a:r>
              <a:rPr lang="en-US" altLang="ko-KR" dirty="0">
                <a:latin typeface="Courier New" pitchFamily="49" charset="0"/>
                <a:cs typeface="Courier New" pitchFamily="49" charset="0"/>
              </a:rPr>
              <a:t>void *</a:t>
            </a:r>
            <a:r>
              <a:rPr lang="en-US" altLang="ko-KR" dirty="0" err="1">
                <a:latin typeface="Courier New" pitchFamily="49" charset="0"/>
                <a:cs typeface="Courier New" pitchFamily="49" charset="0"/>
              </a:rPr>
              <a:t>ptr</a:t>
            </a:r>
            <a:r>
              <a:rPr lang="en-US" altLang="ko-KR" dirty="0"/>
              <a:t>: Pointer to memory block allocated with </a:t>
            </a:r>
            <a:r>
              <a:rPr lang="en-US" altLang="ko-KR" dirty="0" err="1">
                <a:latin typeface="Courier New" pitchFamily="49" charset="0"/>
                <a:cs typeface="Courier New" pitchFamily="49" charset="0"/>
              </a:rPr>
              <a:t>malloc</a:t>
            </a:r>
            <a:r>
              <a:rPr lang="en-US" altLang="ko-KR" dirty="0">
                <a:latin typeface="Courier New" pitchFamily="49" charset="0"/>
                <a:cs typeface="Courier New" pitchFamily="49" charset="0"/>
              </a:rPr>
              <a:t>, </a:t>
            </a:r>
            <a:r>
              <a:rPr lang="en-US" altLang="ko-KR" dirty="0" err="1">
                <a:latin typeface="Courier New" pitchFamily="49" charset="0"/>
                <a:cs typeface="Courier New" pitchFamily="49" charset="0"/>
              </a:rPr>
              <a:t>calloc</a:t>
            </a:r>
            <a:r>
              <a:rPr lang="en-US" altLang="ko-KR" dirty="0"/>
              <a:t> or </a:t>
            </a:r>
            <a:r>
              <a:rPr lang="en-US" altLang="ko-KR" dirty="0" err="1">
                <a:latin typeface="Courier New" pitchFamily="49" charset="0"/>
                <a:cs typeface="Courier New" pitchFamily="49" charset="0"/>
              </a:rPr>
              <a:t>realloc</a:t>
            </a:r>
            <a:endParaRPr lang="en-US" altLang="ko-KR" dirty="0">
              <a:latin typeface="Courier New" pitchFamily="49" charset="0"/>
              <a:cs typeface="Courier New" pitchFamily="49" charset="0"/>
            </a:endParaRPr>
          </a:p>
          <a:p>
            <a:pPr lvl="2"/>
            <a:r>
              <a:rPr lang="en-US" altLang="ko-KR" dirty="0" err="1">
                <a:latin typeface="Courier New" pitchFamily="49" charset="0"/>
                <a:cs typeface="Courier New" pitchFamily="49" charset="0"/>
              </a:rPr>
              <a:t>size_t</a:t>
            </a:r>
            <a:r>
              <a:rPr lang="en-US" altLang="ko-KR" dirty="0">
                <a:latin typeface="Courier New" pitchFamily="49" charset="0"/>
                <a:cs typeface="Courier New" pitchFamily="49" charset="0"/>
              </a:rPr>
              <a:t> size</a:t>
            </a:r>
            <a:r>
              <a:rPr lang="en-US" altLang="ko-KR" dirty="0"/>
              <a:t>: New size for the memory block(in bytes)</a:t>
            </a:r>
          </a:p>
          <a:p>
            <a:pPr lvl="1"/>
            <a:r>
              <a:rPr lang="en-US" altLang="ko-KR" dirty="0"/>
              <a:t>Return</a:t>
            </a:r>
          </a:p>
          <a:p>
            <a:pPr lvl="2"/>
            <a:r>
              <a:rPr lang="en-US" altLang="ko-KR" dirty="0"/>
              <a:t>Success:  Void type pointer to the memory block</a:t>
            </a:r>
            <a:endParaRPr lang="en-US" altLang="ko-KR" dirty="0">
              <a:latin typeface="Courier New" pitchFamily="49" charset="0"/>
              <a:cs typeface="Courier New" pitchFamily="49" charset="0"/>
            </a:endParaRPr>
          </a:p>
          <a:p>
            <a:pPr lvl="2"/>
            <a:r>
              <a:rPr lang="en-US" altLang="ko-KR" dirty="0"/>
              <a:t>Fail : Null pointer</a:t>
            </a:r>
          </a:p>
          <a:p>
            <a:endParaRPr lang="en-US" altLang="ko-KR" dirty="0"/>
          </a:p>
          <a:p>
            <a:endParaRPr lang="ko-KR" altLang="en-US" dirty="0"/>
          </a:p>
        </p:txBody>
      </p:sp>
      <p:sp>
        <p:nvSpPr>
          <p:cNvPr id="6" name="직사각형 5"/>
          <p:cNvSpPr/>
          <p:nvPr/>
        </p:nvSpPr>
        <p:spPr>
          <a:xfrm>
            <a:off x="611560" y="1093032"/>
            <a:ext cx="7546726" cy="830997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  <a:effectLst>
            <a:outerShdw sx="1000" sy="1000" rotWithShape="0">
              <a:srgbClr val="000000"/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lIns="252000" rtlCol="0" anchor="ctr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ko-KR" sz="16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#include &lt;stdlib.h&gt;</a:t>
            </a:r>
          </a:p>
          <a:p>
            <a:endParaRPr lang="en-US" altLang="ko-KR" sz="1600" dirty="0">
              <a:solidFill>
                <a:prstClr val="black"/>
              </a:solidFill>
              <a:latin typeface="Courier New" pitchFamily="49" charset="0"/>
              <a:ea typeface="맑은 고딕" pitchFamily="50" charset="-127"/>
              <a:cs typeface="Courier New" pitchFamily="49" charset="0"/>
            </a:endParaRPr>
          </a:p>
          <a:p>
            <a:r>
              <a:rPr lang="en-US" altLang="ko-KR" sz="1600" dirty="0">
                <a:solidFill>
                  <a:srgbClr val="00B050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void</a:t>
            </a:r>
            <a:r>
              <a:rPr lang="en-US" altLang="ko-KR" sz="16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 *</a:t>
            </a:r>
            <a:r>
              <a:rPr lang="en-US" altLang="ko-KR" sz="1600" dirty="0" err="1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realloc</a:t>
            </a:r>
            <a:r>
              <a:rPr lang="en-US" altLang="ko-KR" sz="16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(</a:t>
            </a:r>
            <a:r>
              <a:rPr lang="en-US" altLang="ko-KR" sz="1600" dirty="0">
                <a:solidFill>
                  <a:srgbClr val="00B050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void</a:t>
            </a:r>
            <a:r>
              <a:rPr lang="en-US" altLang="ko-KR" sz="16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 *</a:t>
            </a:r>
            <a:r>
              <a:rPr lang="en-US" altLang="ko-KR" sz="1600" dirty="0" err="1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ptr</a:t>
            </a:r>
            <a:r>
              <a:rPr lang="en-US" altLang="ko-KR" sz="16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, </a:t>
            </a:r>
            <a:r>
              <a:rPr lang="en-US" altLang="ko-KR" sz="1600" dirty="0" err="1">
                <a:solidFill>
                  <a:srgbClr val="00B050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size_t</a:t>
            </a:r>
            <a:r>
              <a:rPr lang="en-US" altLang="ko-KR" sz="16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 size)</a:t>
            </a:r>
          </a:p>
        </p:txBody>
      </p:sp>
    </p:spTree>
    <p:extLst>
      <p:ext uri="{BB962C8B-B14F-4D97-AF65-F5344CB8AC3E}">
        <p14:creationId xmlns:p14="http://schemas.microsoft.com/office/powerpoint/2010/main" val="3931707906"/>
      </p:ext>
    </p:extLst>
  </p:cSld>
  <p:clrMapOvr>
    <a:masterClrMapping/>
  </p:clrMapOvr>
  <p:transition>
    <p:zoom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Summary</a:t>
            </a:r>
            <a:endParaRPr lang="en-HK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4313" y="736054"/>
            <a:ext cx="8786812" cy="5501258"/>
          </a:xfrm>
        </p:spPr>
        <p:txBody>
          <a:bodyPr/>
          <a:lstStyle/>
          <a:p>
            <a:r>
              <a:rPr lang="en-HK" dirty="0"/>
              <a:t>Functions related to memory allocation</a:t>
            </a:r>
          </a:p>
          <a:p>
            <a:pPr lvl="1"/>
            <a:r>
              <a:rPr lang="en-HK" dirty="0"/>
              <a:t>Allocation:  </a:t>
            </a:r>
            <a:r>
              <a:rPr lang="en-HK" dirty="0" err="1"/>
              <a:t>malloc</a:t>
            </a:r>
            <a:r>
              <a:rPr lang="en-HK" dirty="0"/>
              <a:t>()</a:t>
            </a:r>
          </a:p>
          <a:p>
            <a:pPr lvl="1"/>
            <a:r>
              <a:rPr lang="en-US" dirty="0"/>
              <a:t>Free: free()</a:t>
            </a:r>
          </a:p>
          <a:p>
            <a:pPr lvl="1"/>
            <a:r>
              <a:rPr lang="en-US" dirty="0"/>
              <a:t>Allocation &amp; Initialization: </a:t>
            </a:r>
            <a:r>
              <a:rPr lang="en-US" dirty="0" err="1"/>
              <a:t>calloc</a:t>
            </a:r>
            <a:r>
              <a:rPr lang="en-US" dirty="0"/>
              <a:t>()</a:t>
            </a:r>
          </a:p>
          <a:p>
            <a:pPr lvl="1"/>
            <a:r>
              <a:rPr lang="en-US" dirty="0"/>
              <a:t>Re-allocation: </a:t>
            </a:r>
            <a:r>
              <a:rPr lang="en-US" dirty="0" err="1"/>
              <a:t>realloc</a:t>
            </a:r>
            <a:r>
              <a:rPr lang="en-US" dirty="0"/>
              <a:t>()</a:t>
            </a:r>
          </a:p>
          <a:p>
            <a:r>
              <a:rPr lang="en-US" dirty="0"/>
              <a:t>Next: User-level programming using system calls (file &amp; Directory)</a:t>
            </a:r>
          </a:p>
          <a:p>
            <a:pPr lvl="1"/>
            <a:r>
              <a:rPr lang="en-US" dirty="0">
                <a:hlinkClick r:id="rId2"/>
              </a:rPr>
              <a:t>Chapter 39 (Files)</a:t>
            </a:r>
            <a:endParaRPr lang="en-US" dirty="0"/>
          </a:p>
          <a:p>
            <a:pPr marL="45720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2257395"/>
      </p:ext>
    </p:extLst>
  </p:cSld>
  <p:clrMapOvr>
    <a:masterClrMapping/>
  </p:clrMapOvr>
  <p:transition>
    <p:zoom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381000" y="5526285"/>
            <a:ext cx="8439472" cy="531922"/>
          </a:xfrm>
          <a:prstGeom prst="roundRect">
            <a:avLst/>
          </a:prstGeom>
          <a:solidFill>
            <a:schemeClr val="bg1"/>
          </a:solidFill>
          <a:ln w="44450">
            <a:solidFill>
              <a:srgbClr val="C00000"/>
            </a:solidFill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252000" rtlCol="0" anchor="ctr"/>
          <a:lstStyle/>
          <a:p>
            <a:pPr algn="ctr"/>
            <a:endParaRPr lang="en-US" sz="1600" dirty="0">
              <a:solidFill>
                <a:srgbClr val="00B050"/>
              </a:solidFill>
              <a:latin typeface="Courier New" pitchFamily="49" charset="0"/>
              <a:ea typeface="맑은 고딕" pitchFamily="50" charset="-127"/>
              <a:cs typeface="Courier New" pitchFamily="49" charset="0"/>
            </a:endParaRPr>
          </a:p>
        </p:txBody>
      </p:sp>
      <p:sp>
        <p:nvSpPr>
          <p:cNvPr id="15362" name="TextBox 41"/>
          <p:cNvSpPr txBox="1">
            <a:spLocks noChangeArrowheads="1"/>
          </p:cNvSpPr>
          <p:nvPr/>
        </p:nvSpPr>
        <p:spPr bwMode="auto">
          <a:xfrm>
            <a:off x="611560" y="44624"/>
            <a:ext cx="7021474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2"/>
              </a:buBlip>
              <a:defRPr sz="3600" b="1">
                <a:solidFill>
                  <a:schemeClr val="tx1"/>
                </a:solidFill>
                <a:latin typeface="Myriad Web" pitchFamily="34" charset="0"/>
                <a:ea typeface="Arial Unicode MS" pitchFamily="34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90000"/>
              <a:buFont typeface="Wingdings" panose="05000000000000000000" pitchFamily="2" charset="2"/>
              <a:buBlip>
                <a:blip r:embed="rId3"/>
              </a:buBlip>
              <a:defRPr sz="2800">
                <a:solidFill>
                  <a:schemeClr val="tx1"/>
                </a:solidFill>
                <a:latin typeface="Myriad Web" pitchFamily="34" charset="0"/>
                <a:ea typeface="Arial Unicode MS" pitchFamily="34" charset="-12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400">
                <a:solidFill>
                  <a:schemeClr val="tx1"/>
                </a:solidFill>
                <a:latin typeface="Myriad Web" pitchFamily="34" charset="0"/>
                <a:ea typeface="Arial Unicode MS" pitchFamily="34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Myriad Web" pitchFamily="34" charset="0"/>
                <a:ea typeface="Arial Unicode MS" pitchFamily="34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Myriad Web" pitchFamily="34" charset="0"/>
                <a:ea typeface="Arial Unicode MS" pitchFamily="34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Myriad Web" pitchFamily="34" charset="0"/>
                <a:ea typeface="Arial Unicode MS" pitchFamily="34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Myriad Web" pitchFamily="34" charset="0"/>
                <a:ea typeface="Arial Unicode MS" pitchFamily="34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Myriad Web" pitchFamily="34" charset="0"/>
                <a:ea typeface="Arial Unicode MS" pitchFamily="34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Myriad Web" pitchFamily="34" charset="0"/>
                <a:ea typeface="Arial Unicode MS" pitchFamily="34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C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 Course </a:t>
            </a:r>
            <a:r>
              <a:rPr lang="en-US" altLang="zh-CN" sz="3200" dirty="0">
                <a:latin typeface="Times New Roman" panose="02020603050405020304" pitchFamily="18" charset="0"/>
                <a:ea typeface="GungsuhChe" pitchFamily="49" charset="-128"/>
                <a:cs typeface="Times New Roman" panose="02020603050405020304" pitchFamily="18" charset="0"/>
              </a:rPr>
              <a:t>Organization</a:t>
            </a:r>
            <a:r>
              <a:rPr lang="en-US" altLang="zh-C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(Bottom-up)</a:t>
            </a:r>
            <a:endParaRPr lang="zh-CN" alt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5363" name="Straight Arrow Connector 10"/>
          <p:cNvCxnSpPr>
            <a:cxnSpLocks noChangeShapeType="1"/>
          </p:cNvCxnSpPr>
          <p:nvPr/>
        </p:nvCxnSpPr>
        <p:spPr bwMode="auto">
          <a:xfrm flipV="1">
            <a:off x="381000" y="2387600"/>
            <a:ext cx="0" cy="2441575"/>
          </a:xfrm>
          <a:prstGeom prst="straightConnector1">
            <a:avLst/>
          </a:prstGeom>
          <a:noFill/>
          <a:ln w="41275" algn="ctr">
            <a:solidFill>
              <a:schemeClr val="tx1"/>
            </a:solidFill>
            <a:miter lim="800000"/>
            <a:headEnd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grpSp>
        <p:nvGrpSpPr>
          <p:cNvPr id="34" name="Group 33"/>
          <p:cNvGrpSpPr/>
          <p:nvPr/>
        </p:nvGrpSpPr>
        <p:grpSpPr>
          <a:xfrm>
            <a:off x="749300" y="1125538"/>
            <a:ext cx="7578725" cy="5572125"/>
            <a:chOff x="749300" y="1125538"/>
            <a:chExt cx="7578725" cy="5572125"/>
          </a:xfrm>
        </p:grpSpPr>
        <p:grpSp>
          <p:nvGrpSpPr>
            <p:cNvPr id="35" name="Group 1"/>
            <p:cNvGrpSpPr>
              <a:grpSpLocks/>
            </p:cNvGrpSpPr>
            <p:nvPr/>
          </p:nvGrpSpPr>
          <p:grpSpPr bwMode="auto">
            <a:xfrm>
              <a:off x="749300" y="1125538"/>
              <a:ext cx="7578725" cy="5572125"/>
              <a:chOff x="825846" y="1132710"/>
              <a:chExt cx="7578379" cy="5572890"/>
            </a:xfrm>
          </p:grpSpPr>
          <p:grpSp>
            <p:nvGrpSpPr>
              <p:cNvPr id="39" name="Group 42"/>
              <p:cNvGrpSpPr>
                <a:grpSpLocks/>
              </p:cNvGrpSpPr>
              <p:nvPr/>
            </p:nvGrpSpPr>
            <p:grpSpPr bwMode="auto">
              <a:xfrm>
                <a:off x="838200" y="3424164"/>
                <a:ext cx="7543800" cy="2600189"/>
                <a:chOff x="838200" y="3420347"/>
                <a:chExt cx="7543800" cy="2855188"/>
              </a:xfrm>
            </p:grpSpPr>
            <p:sp>
              <p:nvSpPr>
                <p:cNvPr id="65" name="Rectangle 11"/>
                <p:cNvSpPr>
                  <a:spLocks noChangeArrowheads="1"/>
                </p:cNvSpPr>
                <p:nvPr/>
              </p:nvSpPr>
              <p:spPr bwMode="auto">
                <a:xfrm>
                  <a:off x="838200" y="4190915"/>
                  <a:ext cx="7543800" cy="1389306"/>
                </a:xfrm>
                <a:prstGeom prst="rect">
                  <a:avLst/>
                </a:prstGeom>
                <a:solidFill>
                  <a:schemeClr val="accent1">
                    <a:alpha val="20000"/>
                  </a:schemeClr>
                </a:solidFill>
                <a:ln w="22225" algn="ctr">
                  <a:solidFill>
                    <a:srgbClr val="FFFF00"/>
                  </a:solidFill>
                  <a:miter lim="800000"/>
                  <a:headEnd/>
                  <a:tailEnd/>
                </a:ln>
              </p:spPr>
              <p:txBody>
                <a:bodyPr wrap="none"/>
                <a:lstStyle>
                  <a:lvl1pPr>
                    <a:spcBef>
                      <a:spcPct val="20000"/>
                    </a:spcBef>
                    <a:buClr>
                      <a:schemeClr val="folHlink"/>
                    </a:buClr>
                    <a:buSzPct val="90000"/>
                    <a:buFont typeface="Wingdings" panose="05000000000000000000" pitchFamily="2" charset="2"/>
                    <a:buBlip>
                      <a:blip r:embed="rId2"/>
                    </a:buBlip>
                    <a:defRPr sz="3600" b="1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hlink"/>
                    </a:buClr>
                    <a:buSzPct val="90000"/>
                    <a:buFont typeface="Wingdings" panose="05000000000000000000" pitchFamily="2" charset="2"/>
                    <a:buBlip>
                      <a:blip r:embed="rId3"/>
                    </a:buBlip>
                    <a:defRPr sz="2800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folHlink"/>
                    </a:buClr>
                    <a:buSzPct val="90000"/>
                    <a:buFont typeface="Wingdings" panose="05000000000000000000" pitchFamily="2" charset="2"/>
                    <a:buBlip>
                      <a:blip r:embed="rId4"/>
                    </a:buBlip>
                    <a:defRPr sz="2400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accent2"/>
                    </a:buClr>
                    <a:buSzPct val="55000"/>
                    <a:buFont typeface="Wingdings" panose="05000000000000000000" pitchFamily="2" charset="2"/>
                    <a:buChar char="n"/>
                    <a:defRPr sz="2000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accent1"/>
                    </a:buClr>
                    <a:buSzPct val="50000"/>
                    <a:buFont typeface="Wingdings" panose="05000000000000000000" pitchFamily="2" charset="2"/>
                    <a:buChar char="n"/>
                    <a:defRPr sz="2000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SzPct val="50000"/>
                    <a:buFont typeface="Wingdings" panose="05000000000000000000" pitchFamily="2" charset="2"/>
                    <a:buChar char="n"/>
                    <a:defRPr sz="2000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SzPct val="50000"/>
                    <a:buFont typeface="Wingdings" panose="05000000000000000000" pitchFamily="2" charset="2"/>
                    <a:buChar char="n"/>
                    <a:defRPr sz="2000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SzPct val="50000"/>
                    <a:buFont typeface="Wingdings" panose="05000000000000000000" pitchFamily="2" charset="2"/>
                    <a:buChar char="n"/>
                    <a:defRPr sz="2000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SzPct val="50000"/>
                    <a:buFont typeface="Wingdings" panose="05000000000000000000" pitchFamily="2" charset="2"/>
                    <a:buChar char="n"/>
                    <a:defRPr sz="2000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zh-CN" altLang="en-US" sz="2400" b="0">
                    <a:latin typeface="Tahoma" panose="020B0604030504040204" pitchFamily="34" charset="0"/>
                  </a:endParaRPr>
                </a:p>
              </p:txBody>
            </p:sp>
            <p:sp>
              <p:nvSpPr>
                <p:cNvPr id="66" name="TextBox 1"/>
                <p:cNvSpPr txBox="1">
                  <a:spLocks noChangeArrowheads="1"/>
                </p:cNvSpPr>
                <p:nvPr/>
              </p:nvSpPr>
              <p:spPr bwMode="auto">
                <a:xfrm>
                  <a:off x="838200" y="5768498"/>
                  <a:ext cx="7543800" cy="507037"/>
                </a:xfrm>
                <a:prstGeom prst="rect">
                  <a:avLst/>
                </a:prstGeom>
                <a:noFill/>
                <a:ln w="25400">
                  <a:solidFill>
                    <a:schemeClr val="accent2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>
                  <a:spAutoFit/>
                </a:bodyPr>
                <a:lstStyle>
                  <a:lvl1pPr>
                    <a:spcBef>
                      <a:spcPct val="20000"/>
                    </a:spcBef>
                    <a:buClr>
                      <a:schemeClr val="folHlink"/>
                    </a:buClr>
                    <a:buSzPct val="90000"/>
                    <a:buFont typeface="Wingdings" panose="05000000000000000000" pitchFamily="2" charset="2"/>
                    <a:buBlip>
                      <a:blip r:embed="rId2"/>
                    </a:buBlip>
                    <a:defRPr sz="3600" b="1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hlink"/>
                    </a:buClr>
                    <a:buSzPct val="90000"/>
                    <a:buFont typeface="Wingdings" panose="05000000000000000000" pitchFamily="2" charset="2"/>
                    <a:buBlip>
                      <a:blip r:embed="rId3"/>
                    </a:buBlip>
                    <a:defRPr sz="2800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folHlink"/>
                    </a:buClr>
                    <a:buSzPct val="90000"/>
                    <a:buFont typeface="Wingdings" panose="05000000000000000000" pitchFamily="2" charset="2"/>
                    <a:buBlip>
                      <a:blip r:embed="rId4"/>
                    </a:buBlip>
                    <a:defRPr sz="2400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accent2"/>
                    </a:buClr>
                    <a:buSzPct val="55000"/>
                    <a:buFont typeface="Wingdings" panose="05000000000000000000" pitchFamily="2" charset="2"/>
                    <a:buChar char="n"/>
                    <a:defRPr sz="2000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accent1"/>
                    </a:buClr>
                    <a:buSzPct val="50000"/>
                    <a:buFont typeface="Wingdings" panose="05000000000000000000" pitchFamily="2" charset="2"/>
                    <a:buChar char="n"/>
                    <a:defRPr sz="2000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SzPct val="50000"/>
                    <a:buFont typeface="Wingdings" panose="05000000000000000000" pitchFamily="2" charset="2"/>
                    <a:buChar char="n"/>
                    <a:defRPr sz="2000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SzPct val="50000"/>
                    <a:buFont typeface="Wingdings" panose="05000000000000000000" pitchFamily="2" charset="2"/>
                    <a:buChar char="n"/>
                    <a:defRPr sz="2000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SzPct val="50000"/>
                    <a:buFont typeface="Wingdings" panose="05000000000000000000" pitchFamily="2" charset="2"/>
                    <a:buChar char="n"/>
                    <a:defRPr sz="2000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SzPct val="50000"/>
                    <a:buFont typeface="Wingdings" panose="05000000000000000000" pitchFamily="2" charset="2"/>
                    <a:buChar char="n"/>
                    <a:defRPr sz="2000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9pPr>
                </a:lstStyle>
                <a:p>
                  <a:pPr algn="ctr" eaLnBrk="1" hangingPunct="1"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r>
                    <a:rPr lang="en-US" altLang="zh-CN" sz="2400" b="0">
                      <a:latin typeface="Tahoma" panose="020B0604030504040204" pitchFamily="34" charset="0"/>
                    </a:rPr>
                    <a:t>System Calls (User-level Programming)</a:t>
                  </a:r>
                  <a:endParaRPr lang="zh-CN" altLang="en-US" sz="2400" b="0">
                    <a:latin typeface="Tahoma" panose="020B0604030504040204" pitchFamily="34" charset="0"/>
                  </a:endParaRPr>
                </a:p>
              </p:txBody>
            </p:sp>
            <p:sp>
              <p:nvSpPr>
                <p:cNvPr id="67" name="TextBox 2"/>
                <p:cNvSpPr txBox="1">
                  <a:spLocks noChangeArrowheads="1"/>
                </p:cNvSpPr>
                <p:nvPr/>
              </p:nvSpPr>
              <p:spPr bwMode="auto">
                <a:xfrm>
                  <a:off x="3098801" y="3420347"/>
                  <a:ext cx="4114800" cy="400100"/>
                </a:xfrm>
                <a:prstGeom prst="rect">
                  <a:avLst/>
                </a:prstGeom>
                <a:noFill/>
                <a:ln w="25400">
                  <a:solidFill>
                    <a:schemeClr val="tx2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>
                  <a:spAutoFit/>
                </a:bodyPr>
                <a:lstStyle>
                  <a:lvl1pPr>
                    <a:spcBef>
                      <a:spcPct val="20000"/>
                    </a:spcBef>
                    <a:buClr>
                      <a:schemeClr val="folHlink"/>
                    </a:buClr>
                    <a:buSzPct val="90000"/>
                    <a:buFont typeface="Wingdings" panose="05000000000000000000" pitchFamily="2" charset="2"/>
                    <a:buBlip>
                      <a:blip r:embed="rId2"/>
                    </a:buBlip>
                    <a:defRPr sz="3600" b="1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hlink"/>
                    </a:buClr>
                    <a:buSzPct val="90000"/>
                    <a:buFont typeface="Wingdings" panose="05000000000000000000" pitchFamily="2" charset="2"/>
                    <a:buBlip>
                      <a:blip r:embed="rId3"/>
                    </a:buBlip>
                    <a:defRPr sz="2800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folHlink"/>
                    </a:buClr>
                    <a:buSzPct val="90000"/>
                    <a:buFont typeface="Wingdings" panose="05000000000000000000" pitchFamily="2" charset="2"/>
                    <a:buBlip>
                      <a:blip r:embed="rId4"/>
                    </a:buBlip>
                    <a:defRPr sz="2400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accent2"/>
                    </a:buClr>
                    <a:buSzPct val="55000"/>
                    <a:buFont typeface="Wingdings" panose="05000000000000000000" pitchFamily="2" charset="2"/>
                    <a:buChar char="n"/>
                    <a:defRPr sz="2000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accent1"/>
                    </a:buClr>
                    <a:buSzPct val="50000"/>
                    <a:buFont typeface="Wingdings" panose="05000000000000000000" pitchFamily="2" charset="2"/>
                    <a:buChar char="n"/>
                    <a:defRPr sz="2000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SzPct val="50000"/>
                    <a:buFont typeface="Wingdings" panose="05000000000000000000" pitchFamily="2" charset="2"/>
                    <a:buChar char="n"/>
                    <a:defRPr sz="2000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SzPct val="50000"/>
                    <a:buFont typeface="Wingdings" panose="05000000000000000000" pitchFamily="2" charset="2"/>
                    <a:buChar char="n"/>
                    <a:defRPr sz="2000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SzPct val="50000"/>
                    <a:buFont typeface="Wingdings" panose="05000000000000000000" pitchFamily="2" charset="2"/>
                    <a:buChar char="n"/>
                    <a:defRPr sz="2000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SzPct val="50000"/>
                    <a:buFont typeface="Wingdings" panose="05000000000000000000" pitchFamily="2" charset="2"/>
                    <a:buChar char="n"/>
                    <a:defRPr sz="2000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9pPr>
                </a:lstStyle>
                <a:p>
                  <a:pPr algn="ctr" eaLnBrk="1" hangingPunct="1"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r>
                    <a:rPr lang="en-US" altLang="zh-CN" sz="2000" b="0">
                      <a:latin typeface="Tahoma" panose="020B0604030504040204" pitchFamily="34" charset="0"/>
                    </a:rPr>
                    <a:t>Process and CPU Scheduling   </a:t>
                  </a:r>
                  <a:endParaRPr lang="zh-CN" altLang="en-US" sz="2000" b="0">
                    <a:latin typeface="Tahoma" panose="020B0604030504040204" pitchFamily="34" charset="0"/>
                  </a:endParaRPr>
                </a:p>
              </p:txBody>
            </p:sp>
          </p:grpSp>
          <p:grpSp>
            <p:nvGrpSpPr>
              <p:cNvPr id="40" name="Group 1"/>
              <p:cNvGrpSpPr>
                <a:grpSpLocks/>
              </p:cNvGrpSpPr>
              <p:nvPr/>
            </p:nvGrpSpPr>
            <p:grpSpPr bwMode="auto">
              <a:xfrm>
                <a:off x="825846" y="1132710"/>
                <a:ext cx="7556154" cy="4258441"/>
                <a:chOff x="825846" y="1131697"/>
                <a:chExt cx="7556154" cy="4676966"/>
              </a:xfrm>
            </p:grpSpPr>
            <p:sp>
              <p:nvSpPr>
                <p:cNvPr id="43" name="TextBox 2"/>
                <p:cNvSpPr txBox="1">
                  <a:spLocks noChangeArrowheads="1"/>
                </p:cNvSpPr>
                <p:nvPr/>
              </p:nvSpPr>
              <p:spPr bwMode="auto">
                <a:xfrm>
                  <a:off x="3115887" y="3049751"/>
                  <a:ext cx="4114800" cy="400050"/>
                </a:xfrm>
                <a:prstGeom prst="rect">
                  <a:avLst/>
                </a:prstGeom>
                <a:noFill/>
                <a:ln w="25400">
                  <a:solidFill>
                    <a:schemeClr val="tx2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>
                  <a:spAutoFit/>
                </a:bodyPr>
                <a:lstStyle>
                  <a:lvl1pPr>
                    <a:spcBef>
                      <a:spcPct val="20000"/>
                    </a:spcBef>
                    <a:buClr>
                      <a:schemeClr val="folHlink"/>
                    </a:buClr>
                    <a:buSzPct val="90000"/>
                    <a:buFont typeface="Wingdings" panose="05000000000000000000" pitchFamily="2" charset="2"/>
                    <a:buBlip>
                      <a:blip r:embed="rId2"/>
                    </a:buBlip>
                    <a:defRPr sz="3600" b="1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hlink"/>
                    </a:buClr>
                    <a:buSzPct val="90000"/>
                    <a:buFont typeface="Wingdings" panose="05000000000000000000" pitchFamily="2" charset="2"/>
                    <a:buBlip>
                      <a:blip r:embed="rId3"/>
                    </a:buBlip>
                    <a:defRPr sz="2800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folHlink"/>
                    </a:buClr>
                    <a:buSzPct val="90000"/>
                    <a:buFont typeface="Wingdings" panose="05000000000000000000" pitchFamily="2" charset="2"/>
                    <a:buBlip>
                      <a:blip r:embed="rId4"/>
                    </a:buBlip>
                    <a:defRPr sz="2400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accent2"/>
                    </a:buClr>
                    <a:buSzPct val="55000"/>
                    <a:buFont typeface="Wingdings" panose="05000000000000000000" pitchFamily="2" charset="2"/>
                    <a:buChar char="n"/>
                    <a:defRPr sz="2000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accent1"/>
                    </a:buClr>
                    <a:buSzPct val="50000"/>
                    <a:buFont typeface="Wingdings" panose="05000000000000000000" pitchFamily="2" charset="2"/>
                    <a:buChar char="n"/>
                    <a:defRPr sz="2000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SzPct val="50000"/>
                    <a:buFont typeface="Wingdings" panose="05000000000000000000" pitchFamily="2" charset="2"/>
                    <a:buChar char="n"/>
                    <a:defRPr sz="2000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SzPct val="50000"/>
                    <a:buFont typeface="Wingdings" panose="05000000000000000000" pitchFamily="2" charset="2"/>
                    <a:buChar char="n"/>
                    <a:defRPr sz="2000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SzPct val="50000"/>
                    <a:buFont typeface="Wingdings" panose="05000000000000000000" pitchFamily="2" charset="2"/>
                    <a:buChar char="n"/>
                    <a:defRPr sz="2000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SzPct val="50000"/>
                    <a:buFont typeface="Wingdings" panose="05000000000000000000" pitchFamily="2" charset="2"/>
                    <a:buChar char="n"/>
                    <a:defRPr sz="2000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9pPr>
                </a:lstStyle>
                <a:p>
                  <a:pPr algn="ctr" eaLnBrk="1" hangingPunct="1"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r>
                    <a:rPr lang="en-US" altLang="zh-CN" sz="2000" b="0">
                      <a:latin typeface="Tahoma" panose="020B0604030504040204" pitchFamily="34" charset="0"/>
                    </a:rPr>
                    <a:t>Memory Management</a:t>
                  </a:r>
                  <a:endParaRPr lang="zh-CN" altLang="en-US" sz="2000" b="0">
                    <a:latin typeface="Tahoma" panose="020B0604030504040204" pitchFamily="34" charset="0"/>
                  </a:endParaRPr>
                </a:p>
              </p:txBody>
            </p:sp>
            <p:sp>
              <p:nvSpPr>
                <p:cNvPr id="44" name="TextBox 2"/>
                <p:cNvSpPr txBox="1">
                  <a:spLocks noChangeArrowheads="1"/>
                </p:cNvSpPr>
                <p:nvPr/>
              </p:nvSpPr>
              <p:spPr bwMode="auto">
                <a:xfrm>
                  <a:off x="914401" y="3287829"/>
                  <a:ext cx="2039937" cy="43943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254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>
                    <a:spcBef>
                      <a:spcPct val="20000"/>
                    </a:spcBef>
                    <a:buClr>
                      <a:schemeClr val="folHlink"/>
                    </a:buClr>
                    <a:buSzPct val="90000"/>
                    <a:buFont typeface="Wingdings" panose="05000000000000000000" pitchFamily="2" charset="2"/>
                    <a:buBlip>
                      <a:blip r:embed="rId2"/>
                    </a:buBlip>
                    <a:defRPr sz="3600" b="1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hlink"/>
                    </a:buClr>
                    <a:buSzPct val="90000"/>
                    <a:buFont typeface="Wingdings" panose="05000000000000000000" pitchFamily="2" charset="2"/>
                    <a:buBlip>
                      <a:blip r:embed="rId3"/>
                    </a:buBlip>
                    <a:defRPr sz="2800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folHlink"/>
                    </a:buClr>
                    <a:buSzPct val="90000"/>
                    <a:buFont typeface="Wingdings" panose="05000000000000000000" pitchFamily="2" charset="2"/>
                    <a:buBlip>
                      <a:blip r:embed="rId4"/>
                    </a:buBlip>
                    <a:defRPr sz="2400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accent2"/>
                    </a:buClr>
                    <a:buSzPct val="55000"/>
                    <a:buFont typeface="Wingdings" panose="05000000000000000000" pitchFamily="2" charset="2"/>
                    <a:buChar char="n"/>
                    <a:defRPr sz="2000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accent1"/>
                    </a:buClr>
                    <a:buSzPct val="50000"/>
                    <a:buFont typeface="Wingdings" panose="05000000000000000000" pitchFamily="2" charset="2"/>
                    <a:buChar char="n"/>
                    <a:defRPr sz="2000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SzPct val="50000"/>
                    <a:buFont typeface="Wingdings" panose="05000000000000000000" pitchFamily="2" charset="2"/>
                    <a:buChar char="n"/>
                    <a:defRPr sz="2000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SzPct val="50000"/>
                    <a:buFont typeface="Wingdings" panose="05000000000000000000" pitchFamily="2" charset="2"/>
                    <a:buChar char="n"/>
                    <a:defRPr sz="2000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SzPct val="50000"/>
                    <a:buFont typeface="Wingdings" panose="05000000000000000000" pitchFamily="2" charset="2"/>
                    <a:buChar char="n"/>
                    <a:defRPr sz="2000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SzPct val="50000"/>
                    <a:buFont typeface="Wingdings" panose="05000000000000000000" pitchFamily="2" charset="2"/>
                    <a:buChar char="n"/>
                    <a:defRPr sz="2000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9pPr>
                </a:lstStyle>
                <a:p>
                  <a:pPr algn="ctr" eaLnBrk="1" hangingPunct="1"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r>
                    <a:rPr lang="en-US" altLang="zh-CN" sz="2000">
                      <a:latin typeface="Tahoma" panose="020B0604030504040204" pitchFamily="34" charset="0"/>
                    </a:rPr>
                    <a:t>Virtualization</a:t>
                  </a:r>
                  <a:endParaRPr lang="zh-CN" altLang="en-US" sz="2000">
                    <a:latin typeface="Tahoma" panose="020B0604030504040204" pitchFamily="34" charset="0"/>
                  </a:endParaRPr>
                </a:p>
              </p:txBody>
            </p:sp>
            <p:cxnSp>
              <p:nvCxnSpPr>
                <p:cNvPr id="45" name="Straight Connector 7"/>
                <p:cNvCxnSpPr>
                  <a:cxnSpLocks noChangeShapeType="1"/>
                </p:cNvCxnSpPr>
                <p:nvPr/>
              </p:nvCxnSpPr>
              <p:spPr bwMode="auto">
                <a:xfrm>
                  <a:off x="2976563" y="4419600"/>
                  <a:ext cx="0" cy="1389063"/>
                </a:xfrm>
                <a:prstGeom prst="line">
                  <a:avLst/>
                </a:prstGeom>
                <a:noFill/>
                <a:ln w="9525" algn="ctr">
                  <a:solidFill>
                    <a:schemeClr val="tx1"/>
                  </a:solidFill>
                  <a:prstDash val="dashDot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grpSp>
              <p:nvGrpSpPr>
                <p:cNvPr id="46" name="Group 42"/>
                <p:cNvGrpSpPr>
                  <a:grpSpLocks/>
                </p:cNvGrpSpPr>
                <p:nvPr/>
              </p:nvGrpSpPr>
              <p:grpSpPr bwMode="auto">
                <a:xfrm>
                  <a:off x="825846" y="2027509"/>
                  <a:ext cx="7543800" cy="2109625"/>
                  <a:chOff x="825846" y="3475098"/>
                  <a:chExt cx="7543800" cy="2109994"/>
                </a:xfrm>
              </p:grpSpPr>
              <p:sp>
                <p:nvSpPr>
                  <p:cNvPr id="63" name="Rectangle 11"/>
                  <p:cNvSpPr>
                    <a:spLocks noChangeArrowheads="1"/>
                  </p:cNvSpPr>
                  <p:nvPr/>
                </p:nvSpPr>
                <p:spPr bwMode="auto">
                  <a:xfrm>
                    <a:off x="825846" y="4195788"/>
                    <a:ext cx="7543800" cy="1389304"/>
                  </a:xfrm>
                  <a:prstGeom prst="rect">
                    <a:avLst/>
                  </a:prstGeom>
                  <a:solidFill>
                    <a:schemeClr val="accent1">
                      <a:alpha val="20000"/>
                    </a:schemeClr>
                  </a:solidFill>
                  <a:ln w="22225" algn="ctr">
                    <a:solidFill>
                      <a:srgbClr val="FFFF00"/>
                    </a:solidFill>
                    <a:miter lim="800000"/>
                    <a:headEnd/>
                    <a:tailEnd/>
                  </a:ln>
                </p:spPr>
                <p:txBody>
                  <a:bodyPr wrap="none"/>
                  <a:lstStyle>
                    <a:lvl1pPr>
                      <a:spcBef>
                        <a:spcPct val="20000"/>
                      </a:spcBef>
                      <a:buClr>
                        <a:schemeClr val="folHlink"/>
                      </a:buClr>
                      <a:buSzPct val="90000"/>
                      <a:buFont typeface="Wingdings" panose="05000000000000000000" pitchFamily="2" charset="2"/>
                      <a:buBlip>
                        <a:blip r:embed="rId2"/>
                      </a:buBlip>
                      <a:defRPr sz="3600" b="1">
                        <a:solidFill>
                          <a:schemeClr val="tx1"/>
                        </a:solidFill>
                        <a:latin typeface="Myriad Web" pitchFamily="34" charset="0"/>
                        <a:ea typeface="Arial Unicode MS" pitchFamily="34" charset="-120"/>
                      </a:defRPr>
                    </a:lvl1pPr>
                    <a:lvl2pPr marL="742950" indent="-285750">
                      <a:spcBef>
                        <a:spcPct val="20000"/>
                      </a:spcBef>
                      <a:buClr>
                        <a:schemeClr val="hlink"/>
                      </a:buClr>
                      <a:buSzPct val="90000"/>
                      <a:buFont typeface="Wingdings" panose="05000000000000000000" pitchFamily="2" charset="2"/>
                      <a:buBlip>
                        <a:blip r:embed="rId3"/>
                      </a:buBlip>
                      <a:defRPr sz="2800">
                        <a:solidFill>
                          <a:schemeClr val="tx1"/>
                        </a:solidFill>
                        <a:latin typeface="Myriad Web" pitchFamily="34" charset="0"/>
                        <a:ea typeface="Arial Unicode MS" pitchFamily="34" charset="-120"/>
                      </a:defRPr>
                    </a:lvl2pPr>
                    <a:lvl3pPr marL="1143000" indent="-228600">
                      <a:spcBef>
                        <a:spcPct val="20000"/>
                      </a:spcBef>
                      <a:buClr>
                        <a:schemeClr val="folHlink"/>
                      </a:buClr>
                      <a:buSzPct val="90000"/>
                      <a:buFont typeface="Wingdings" panose="05000000000000000000" pitchFamily="2" charset="2"/>
                      <a:buBlip>
                        <a:blip r:embed="rId4"/>
                      </a:buBlip>
                      <a:defRPr sz="2400">
                        <a:solidFill>
                          <a:schemeClr val="tx1"/>
                        </a:solidFill>
                        <a:latin typeface="Myriad Web" pitchFamily="34" charset="0"/>
                        <a:ea typeface="Arial Unicode MS" pitchFamily="34" charset="-120"/>
                      </a:defRPr>
                    </a:lvl3pPr>
                    <a:lvl4pPr marL="1600200" indent="-228600">
                      <a:spcBef>
                        <a:spcPct val="20000"/>
                      </a:spcBef>
                      <a:buClr>
                        <a:schemeClr val="accent2"/>
                      </a:buClr>
                      <a:buSzPct val="55000"/>
                      <a:buFont typeface="Wingdings" panose="05000000000000000000" pitchFamily="2" charset="2"/>
                      <a:buChar char="n"/>
                      <a:defRPr sz="2000">
                        <a:solidFill>
                          <a:schemeClr val="tx1"/>
                        </a:solidFill>
                        <a:latin typeface="Myriad Web" pitchFamily="34" charset="0"/>
                        <a:ea typeface="Arial Unicode MS" pitchFamily="34" charset="-120"/>
                      </a:defRPr>
                    </a:lvl4pPr>
                    <a:lvl5pPr marL="2057400" indent="-228600">
                      <a:spcBef>
                        <a:spcPct val="20000"/>
                      </a:spcBef>
                      <a:buClr>
                        <a:schemeClr val="accent1"/>
                      </a:buClr>
                      <a:buSzPct val="50000"/>
                      <a:buFont typeface="Wingdings" panose="05000000000000000000" pitchFamily="2" charset="2"/>
                      <a:buChar char="n"/>
                      <a:defRPr sz="2000">
                        <a:solidFill>
                          <a:schemeClr val="tx1"/>
                        </a:solidFill>
                        <a:latin typeface="Myriad Web" pitchFamily="34" charset="0"/>
                        <a:ea typeface="Arial Unicode MS" pitchFamily="34" charset="-12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accent1"/>
                      </a:buClr>
                      <a:buSzPct val="50000"/>
                      <a:buFont typeface="Wingdings" panose="05000000000000000000" pitchFamily="2" charset="2"/>
                      <a:buChar char="n"/>
                      <a:defRPr sz="2000">
                        <a:solidFill>
                          <a:schemeClr val="tx1"/>
                        </a:solidFill>
                        <a:latin typeface="Myriad Web" pitchFamily="34" charset="0"/>
                        <a:ea typeface="Arial Unicode MS" pitchFamily="34" charset="-12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accent1"/>
                      </a:buClr>
                      <a:buSzPct val="50000"/>
                      <a:buFont typeface="Wingdings" panose="05000000000000000000" pitchFamily="2" charset="2"/>
                      <a:buChar char="n"/>
                      <a:defRPr sz="2000">
                        <a:solidFill>
                          <a:schemeClr val="tx1"/>
                        </a:solidFill>
                        <a:latin typeface="Myriad Web" pitchFamily="34" charset="0"/>
                        <a:ea typeface="Arial Unicode MS" pitchFamily="34" charset="-12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accent1"/>
                      </a:buClr>
                      <a:buSzPct val="50000"/>
                      <a:buFont typeface="Wingdings" panose="05000000000000000000" pitchFamily="2" charset="2"/>
                      <a:buChar char="n"/>
                      <a:defRPr sz="2000">
                        <a:solidFill>
                          <a:schemeClr val="tx1"/>
                        </a:solidFill>
                        <a:latin typeface="Myriad Web" pitchFamily="34" charset="0"/>
                        <a:ea typeface="Arial Unicode MS" pitchFamily="34" charset="-12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accent1"/>
                      </a:buClr>
                      <a:buSzPct val="50000"/>
                      <a:buFont typeface="Wingdings" panose="05000000000000000000" pitchFamily="2" charset="2"/>
                      <a:buChar char="n"/>
                      <a:defRPr sz="2000">
                        <a:solidFill>
                          <a:schemeClr val="tx1"/>
                        </a:solidFill>
                        <a:latin typeface="Myriad Web" pitchFamily="34" charset="0"/>
                        <a:ea typeface="Arial Unicode MS" pitchFamily="34" charset="-120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lang="zh-CN" altLang="en-US" sz="2400" b="0">
                      <a:latin typeface="Tahoma" panose="020B0604030504040204" pitchFamily="34" charset="0"/>
                    </a:endParaRPr>
                  </a:p>
                </p:txBody>
              </p:sp>
              <p:sp>
                <p:nvSpPr>
                  <p:cNvPr id="64" name="TextBox 2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110072" y="3475098"/>
                    <a:ext cx="4114800" cy="400100"/>
                  </a:xfrm>
                  <a:prstGeom prst="rect">
                    <a:avLst/>
                  </a:prstGeom>
                  <a:noFill/>
                  <a:ln w="25400">
                    <a:solidFill>
                      <a:schemeClr val="tx2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spcBef>
                        <a:spcPct val="20000"/>
                      </a:spcBef>
                      <a:buClr>
                        <a:schemeClr val="folHlink"/>
                      </a:buClr>
                      <a:buSzPct val="90000"/>
                      <a:buFont typeface="Wingdings" panose="05000000000000000000" pitchFamily="2" charset="2"/>
                      <a:buBlip>
                        <a:blip r:embed="rId2"/>
                      </a:buBlip>
                      <a:defRPr sz="3600" b="1">
                        <a:solidFill>
                          <a:schemeClr val="tx1"/>
                        </a:solidFill>
                        <a:latin typeface="Myriad Web" pitchFamily="34" charset="0"/>
                        <a:ea typeface="Arial Unicode MS" pitchFamily="34" charset="-120"/>
                      </a:defRPr>
                    </a:lvl1pPr>
                    <a:lvl2pPr marL="742950" indent="-285750">
                      <a:spcBef>
                        <a:spcPct val="20000"/>
                      </a:spcBef>
                      <a:buClr>
                        <a:schemeClr val="hlink"/>
                      </a:buClr>
                      <a:buSzPct val="90000"/>
                      <a:buFont typeface="Wingdings" panose="05000000000000000000" pitchFamily="2" charset="2"/>
                      <a:buBlip>
                        <a:blip r:embed="rId3"/>
                      </a:buBlip>
                      <a:defRPr sz="2800">
                        <a:solidFill>
                          <a:schemeClr val="tx1"/>
                        </a:solidFill>
                        <a:latin typeface="Myriad Web" pitchFamily="34" charset="0"/>
                        <a:ea typeface="Arial Unicode MS" pitchFamily="34" charset="-120"/>
                      </a:defRPr>
                    </a:lvl2pPr>
                    <a:lvl3pPr marL="1143000" indent="-228600">
                      <a:spcBef>
                        <a:spcPct val="20000"/>
                      </a:spcBef>
                      <a:buClr>
                        <a:schemeClr val="folHlink"/>
                      </a:buClr>
                      <a:buSzPct val="90000"/>
                      <a:buFont typeface="Wingdings" panose="05000000000000000000" pitchFamily="2" charset="2"/>
                      <a:buBlip>
                        <a:blip r:embed="rId4"/>
                      </a:buBlip>
                      <a:defRPr sz="2400">
                        <a:solidFill>
                          <a:schemeClr val="tx1"/>
                        </a:solidFill>
                        <a:latin typeface="Myriad Web" pitchFamily="34" charset="0"/>
                        <a:ea typeface="Arial Unicode MS" pitchFamily="34" charset="-120"/>
                      </a:defRPr>
                    </a:lvl3pPr>
                    <a:lvl4pPr marL="1600200" indent="-228600">
                      <a:spcBef>
                        <a:spcPct val="20000"/>
                      </a:spcBef>
                      <a:buClr>
                        <a:schemeClr val="accent2"/>
                      </a:buClr>
                      <a:buSzPct val="55000"/>
                      <a:buFont typeface="Wingdings" panose="05000000000000000000" pitchFamily="2" charset="2"/>
                      <a:buChar char="n"/>
                      <a:defRPr sz="2000">
                        <a:solidFill>
                          <a:schemeClr val="tx1"/>
                        </a:solidFill>
                        <a:latin typeface="Myriad Web" pitchFamily="34" charset="0"/>
                        <a:ea typeface="Arial Unicode MS" pitchFamily="34" charset="-120"/>
                      </a:defRPr>
                    </a:lvl4pPr>
                    <a:lvl5pPr marL="2057400" indent="-228600">
                      <a:spcBef>
                        <a:spcPct val="20000"/>
                      </a:spcBef>
                      <a:buClr>
                        <a:schemeClr val="accent1"/>
                      </a:buClr>
                      <a:buSzPct val="50000"/>
                      <a:buFont typeface="Wingdings" panose="05000000000000000000" pitchFamily="2" charset="2"/>
                      <a:buChar char="n"/>
                      <a:defRPr sz="2000">
                        <a:solidFill>
                          <a:schemeClr val="tx1"/>
                        </a:solidFill>
                        <a:latin typeface="Myriad Web" pitchFamily="34" charset="0"/>
                        <a:ea typeface="Arial Unicode MS" pitchFamily="34" charset="-12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accent1"/>
                      </a:buClr>
                      <a:buSzPct val="50000"/>
                      <a:buFont typeface="Wingdings" panose="05000000000000000000" pitchFamily="2" charset="2"/>
                      <a:buChar char="n"/>
                      <a:defRPr sz="2000">
                        <a:solidFill>
                          <a:schemeClr val="tx1"/>
                        </a:solidFill>
                        <a:latin typeface="Myriad Web" pitchFamily="34" charset="0"/>
                        <a:ea typeface="Arial Unicode MS" pitchFamily="34" charset="-12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accent1"/>
                      </a:buClr>
                      <a:buSzPct val="50000"/>
                      <a:buFont typeface="Wingdings" panose="05000000000000000000" pitchFamily="2" charset="2"/>
                      <a:buChar char="n"/>
                      <a:defRPr sz="2000">
                        <a:solidFill>
                          <a:schemeClr val="tx1"/>
                        </a:solidFill>
                        <a:latin typeface="Myriad Web" pitchFamily="34" charset="0"/>
                        <a:ea typeface="Arial Unicode MS" pitchFamily="34" charset="-12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accent1"/>
                      </a:buClr>
                      <a:buSzPct val="50000"/>
                      <a:buFont typeface="Wingdings" panose="05000000000000000000" pitchFamily="2" charset="2"/>
                      <a:buChar char="n"/>
                      <a:defRPr sz="2000">
                        <a:solidFill>
                          <a:schemeClr val="tx1"/>
                        </a:solidFill>
                        <a:latin typeface="Myriad Web" pitchFamily="34" charset="0"/>
                        <a:ea typeface="Arial Unicode MS" pitchFamily="34" charset="-12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accent1"/>
                      </a:buClr>
                      <a:buSzPct val="50000"/>
                      <a:buFont typeface="Wingdings" panose="05000000000000000000" pitchFamily="2" charset="2"/>
                      <a:buChar char="n"/>
                      <a:defRPr sz="2000">
                        <a:solidFill>
                          <a:schemeClr val="tx1"/>
                        </a:solidFill>
                        <a:latin typeface="Myriad Web" pitchFamily="34" charset="0"/>
                        <a:ea typeface="Arial Unicode MS" pitchFamily="34" charset="-120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r>
                      <a:rPr lang="en-US" altLang="zh-CN" sz="2000" b="0">
                        <a:latin typeface="Tahoma" panose="020B0604030504040204" pitchFamily="34" charset="0"/>
                      </a:rPr>
                      <a:t>Thread                                        </a:t>
                    </a:r>
                    <a:endParaRPr lang="zh-CN" altLang="en-US" sz="2000" b="0">
                      <a:latin typeface="Tahoma" panose="020B0604030504040204" pitchFamily="34" charset="0"/>
                    </a:endParaRPr>
                  </a:p>
                </p:txBody>
              </p:sp>
            </p:grpSp>
            <p:cxnSp>
              <p:nvCxnSpPr>
                <p:cNvPr id="47" name="Straight Connector 37"/>
                <p:cNvCxnSpPr>
                  <a:cxnSpLocks noChangeShapeType="1"/>
                </p:cNvCxnSpPr>
                <p:nvPr/>
              </p:nvCxnSpPr>
              <p:spPr bwMode="auto">
                <a:xfrm>
                  <a:off x="2971800" y="2743200"/>
                  <a:ext cx="0" cy="1389063"/>
                </a:xfrm>
                <a:prstGeom prst="line">
                  <a:avLst/>
                </a:prstGeom>
                <a:noFill/>
                <a:ln w="9525" algn="ctr">
                  <a:solidFill>
                    <a:schemeClr val="tx1"/>
                  </a:solidFill>
                  <a:prstDash val="dashDot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sp>
              <p:nvSpPr>
                <p:cNvPr id="48" name="TextBox 2"/>
                <p:cNvSpPr txBox="1">
                  <a:spLocks noChangeArrowheads="1"/>
                </p:cNvSpPr>
                <p:nvPr/>
              </p:nvSpPr>
              <p:spPr bwMode="auto">
                <a:xfrm>
                  <a:off x="3104416" y="1367435"/>
                  <a:ext cx="4114800" cy="400050"/>
                </a:xfrm>
                <a:prstGeom prst="rect">
                  <a:avLst/>
                </a:prstGeom>
                <a:noFill/>
                <a:ln w="25400">
                  <a:solidFill>
                    <a:schemeClr val="tx2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>
                  <a:spAutoFit/>
                </a:bodyPr>
                <a:lstStyle>
                  <a:lvl1pPr>
                    <a:spcBef>
                      <a:spcPct val="20000"/>
                    </a:spcBef>
                    <a:buClr>
                      <a:schemeClr val="folHlink"/>
                    </a:buClr>
                    <a:buSzPct val="90000"/>
                    <a:buFont typeface="Wingdings" panose="05000000000000000000" pitchFamily="2" charset="2"/>
                    <a:buBlip>
                      <a:blip r:embed="rId2"/>
                    </a:buBlip>
                    <a:defRPr sz="3600" b="1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hlink"/>
                    </a:buClr>
                    <a:buSzPct val="90000"/>
                    <a:buFont typeface="Wingdings" panose="05000000000000000000" pitchFamily="2" charset="2"/>
                    <a:buBlip>
                      <a:blip r:embed="rId3"/>
                    </a:buBlip>
                    <a:defRPr sz="2800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folHlink"/>
                    </a:buClr>
                    <a:buSzPct val="90000"/>
                    <a:buFont typeface="Wingdings" panose="05000000000000000000" pitchFamily="2" charset="2"/>
                    <a:buBlip>
                      <a:blip r:embed="rId4"/>
                    </a:buBlip>
                    <a:defRPr sz="2400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accent2"/>
                    </a:buClr>
                    <a:buSzPct val="55000"/>
                    <a:buFont typeface="Wingdings" panose="05000000000000000000" pitchFamily="2" charset="2"/>
                    <a:buChar char="n"/>
                    <a:defRPr sz="2000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accent1"/>
                    </a:buClr>
                    <a:buSzPct val="50000"/>
                    <a:buFont typeface="Wingdings" panose="05000000000000000000" pitchFamily="2" charset="2"/>
                    <a:buChar char="n"/>
                    <a:defRPr sz="2000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SzPct val="50000"/>
                    <a:buFont typeface="Wingdings" panose="05000000000000000000" pitchFamily="2" charset="2"/>
                    <a:buChar char="n"/>
                    <a:defRPr sz="2000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SzPct val="50000"/>
                    <a:buFont typeface="Wingdings" panose="05000000000000000000" pitchFamily="2" charset="2"/>
                    <a:buChar char="n"/>
                    <a:defRPr sz="2000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SzPct val="50000"/>
                    <a:buFont typeface="Wingdings" panose="05000000000000000000" pitchFamily="2" charset="2"/>
                    <a:buChar char="n"/>
                    <a:defRPr sz="2000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SzPct val="50000"/>
                    <a:buFont typeface="Wingdings" panose="05000000000000000000" pitchFamily="2" charset="2"/>
                    <a:buChar char="n"/>
                    <a:defRPr sz="2000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r>
                    <a:rPr lang="en-US" altLang="zh-CN" sz="2000" b="0">
                      <a:latin typeface="Tahoma" panose="020B0604030504040204" pitchFamily="34" charset="0"/>
                    </a:rPr>
                    <a:t>Race Conditions, Lock/Semaphore    </a:t>
                  </a:r>
                  <a:endParaRPr lang="zh-CN" altLang="en-US" sz="2000" b="0">
                    <a:latin typeface="Tahoma" panose="020B0604030504040204" pitchFamily="34" charset="0"/>
                  </a:endParaRPr>
                </a:p>
              </p:txBody>
            </p:sp>
            <p:sp>
              <p:nvSpPr>
                <p:cNvPr id="50" name="TextBox 2"/>
                <p:cNvSpPr txBox="1">
                  <a:spLocks noChangeArrowheads="1"/>
                </p:cNvSpPr>
                <p:nvPr/>
              </p:nvSpPr>
              <p:spPr bwMode="auto">
                <a:xfrm>
                  <a:off x="914401" y="1740227"/>
                  <a:ext cx="1905000" cy="43943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254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>
                    <a:spcBef>
                      <a:spcPct val="20000"/>
                    </a:spcBef>
                    <a:buClr>
                      <a:schemeClr val="folHlink"/>
                    </a:buClr>
                    <a:buSzPct val="90000"/>
                    <a:buFont typeface="Wingdings" panose="05000000000000000000" pitchFamily="2" charset="2"/>
                    <a:buBlip>
                      <a:blip r:embed="rId2"/>
                    </a:buBlip>
                    <a:defRPr sz="3600" b="1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hlink"/>
                    </a:buClr>
                    <a:buSzPct val="90000"/>
                    <a:buFont typeface="Wingdings" panose="05000000000000000000" pitchFamily="2" charset="2"/>
                    <a:buBlip>
                      <a:blip r:embed="rId3"/>
                    </a:buBlip>
                    <a:defRPr sz="2800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folHlink"/>
                    </a:buClr>
                    <a:buSzPct val="90000"/>
                    <a:buFont typeface="Wingdings" panose="05000000000000000000" pitchFamily="2" charset="2"/>
                    <a:buBlip>
                      <a:blip r:embed="rId4"/>
                    </a:buBlip>
                    <a:defRPr sz="2400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accent2"/>
                    </a:buClr>
                    <a:buSzPct val="55000"/>
                    <a:buFont typeface="Wingdings" panose="05000000000000000000" pitchFamily="2" charset="2"/>
                    <a:buChar char="n"/>
                    <a:defRPr sz="2000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accent1"/>
                    </a:buClr>
                    <a:buSzPct val="50000"/>
                    <a:buFont typeface="Wingdings" panose="05000000000000000000" pitchFamily="2" charset="2"/>
                    <a:buChar char="n"/>
                    <a:defRPr sz="2000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SzPct val="50000"/>
                    <a:buFont typeface="Wingdings" panose="05000000000000000000" pitchFamily="2" charset="2"/>
                    <a:buChar char="n"/>
                    <a:defRPr sz="2000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SzPct val="50000"/>
                    <a:buFont typeface="Wingdings" panose="05000000000000000000" pitchFamily="2" charset="2"/>
                    <a:buChar char="n"/>
                    <a:defRPr sz="2000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SzPct val="50000"/>
                    <a:buFont typeface="Wingdings" panose="05000000000000000000" pitchFamily="2" charset="2"/>
                    <a:buChar char="n"/>
                    <a:defRPr sz="2000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SzPct val="50000"/>
                    <a:buFont typeface="Wingdings" panose="05000000000000000000" pitchFamily="2" charset="2"/>
                    <a:buChar char="n"/>
                    <a:defRPr sz="2000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9pPr>
                </a:lstStyle>
                <a:p>
                  <a:pPr algn="ctr" eaLnBrk="1" hangingPunct="1"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r>
                    <a:rPr lang="en-US" altLang="zh-CN" sz="2000">
                      <a:latin typeface="Tahoma" panose="020B0604030504040204" pitchFamily="34" charset="0"/>
                    </a:rPr>
                    <a:t>Concurrency</a:t>
                  </a:r>
                  <a:endParaRPr lang="zh-CN" altLang="en-US" sz="2000">
                    <a:latin typeface="Tahoma" panose="020B0604030504040204" pitchFamily="34" charset="0"/>
                  </a:endParaRPr>
                </a:p>
              </p:txBody>
            </p:sp>
            <p:grpSp>
              <p:nvGrpSpPr>
                <p:cNvPr id="51" name="Group 42"/>
                <p:cNvGrpSpPr>
                  <a:grpSpLocks/>
                </p:cNvGrpSpPr>
                <p:nvPr/>
              </p:nvGrpSpPr>
              <p:grpSpPr bwMode="auto">
                <a:xfrm>
                  <a:off x="838200" y="1139710"/>
                  <a:ext cx="7543800" cy="3865050"/>
                  <a:chOff x="838200" y="4187628"/>
                  <a:chExt cx="7543800" cy="3865728"/>
                </a:xfrm>
              </p:grpSpPr>
              <p:sp>
                <p:nvSpPr>
                  <p:cNvPr id="61" name="Rectangle 11"/>
                  <p:cNvSpPr>
                    <a:spLocks noChangeArrowheads="1"/>
                  </p:cNvSpPr>
                  <p:nvPr/>
                </p:nvSpPr>
                <p:spPr bwMode="auto">
                  <a:xfrm>
                    <a:off x="838200" y="4187628"/>
                    <a:ext cx="7543800" cy="1389306"/>
                  </a:xfrm>
                  <a:prstGeom prst="rect">
                    <a:avLst/>
                  </a:prstGeom>
                  <a:solidFill>
                    <a:schemeClr val="accent1">
                      <a:alpha val="20000"/>
                    </a:schemeClr>
                  </a:solidFill>
                  <a:ln w="22225" algn="ctr">
                    <a:solidFill>
                      <a:srgbClr val="FFFF00"/>
                    </a:solidFill>
                    <a:miter lim="800000"/>
                    <a:headEnd/>
                    <a:tailEnd/>
                  </a:ln>
                </p:spPr>
                <p:txBody>
                  <a:bodyPr wrap="none"/>
                  <a:lstStyle>
                    <a:lvl1pPr>
                      <a:spcBef>
                        <a:spcPct val="20000"/>
                      </a:spcBef>
                      <a:buClr>
                        <a:schemeClr val="folHlink"/>
                      </a:buClr>
                      <a:buSzPct val="90000"/>
                      <a:buFont typeface="Wingdings" panose="05000000000000000000" pitchFamily="2" charset="2"/>
                      <a:buBlip>
                        <a:blip r:embed="rId2"/>
                      </a:buBlip>
                      <a:defRPr sz="3600" b="1">
                        <a:solidFill>
                          <a:schemeClr val="tx1"/>
                        </a:solidFill>
                        <a:latin typeface="Myriad Web" pitchFamily="34" charset="0"/>
                        <a:ea typeface="Arial Unicode MS" pitchFamily="34" charset="-120"/>
                      </a:defRPr>
                    </a:lvl1pPr>
                    <a:lvl2pPr marL="742950" indent="-285750">
                      <a:spcBef>
                        <a:spcPct val="20000"/>
                      </a:spcBef>
                      <a:buClr>
                        <a:schemeClr val="hlink"/>
                      </a:buClr>
                      <a:buSzPct val="90000"/>
                      <a:buFont typeface="Wingdings" panose="05000000000000000000" pitchFamily="2" charset="2"/>
                      <a:buBlip>
                        <a:blip r:embed="rId3"/>
                      </a:buBlip>
                      <a:defRPr sz="2800">
                        <a:solidFill>
                          <a:schemeClr val="tx1"/>
                        </a:solidFill>
                        <a:latin typeface="Myriad Web" pitchFamily="34" charset="0"/>
                        <a:ea typeface="Arial Unicode MS" pitchFamily="34" charset="-120"/>
                      </a:defRPr>
                    </a:lvl2pPr>
                    <a:lvl3pPr marL="1143000" indent="-228600">
                      <a:spcBef>
                        <a:spcPct val="20000"/>
                      </a:spcBef>
                      <a:buClr>
                        <a:schemeClr val="folHlink"/>
                      </a:buClr>
                      <a:buSzPct val="90000"/>
                      <a:buFont typeface="Wingdings" panose="05000000000000000000" pitchFamily="2" charset="2"/>
                      <a:buBlip>
                        <a:blip r:embed="rId4"/>
                      </a:buBlip>
                      <a:defRPr sz="2400">
                        <a:solidFill>
                          <a:schemeClr val="tx1"/>
                        </a:solidFill>
                        <a:latin typeface="Myriad Web" pitchFamily="34" charset="0"/>
                        <a:ea typeface="Arial Unicode MS" pitchFamily="34" charset="-120"/>
                      </a:defRPr>
                    </a:lvl3pPr>
                    <a:lvl4pPr marL="1600200" indent="-228600">
                      <a:spcBef>
                        <a:spcPct val="20000"/>
                      </a:spcBef>
                      <a:buClr>
                        <a:schemeClr val="accent2"/>
                      </a:buClr>
                      <a:buSzPct val="55000"/>
                      <a:buFont typeface="Wingdings" panose="05000000000000000000" pitchFamily="2" charset="2"/>
                      <a:buChar char="n"/>
                      <a:defRPr sz="2000">
                        <a:solidFill>
                          <a:schemeClr val="tx1"/>
                        </a:solidFill>
                        <a:latin typeface="Myriad Web" pitchFamily="34" charset="0"/>
                        <a:ea typeface="Arial Unicode MS" pitchFamily="34" charset="-120"/>
                      </a:defRPr>
                    </a:lvl4pPr>
                    <a:lvl5pPr marL="2057400" indent="-228600">
                      <a:spcBef>
                        <a:spcPct val="20000"/>
                      </a:spcBef>
                      <a:buClr>
                        <a:schemeClr val="accent1"/>
                      </a:buClr>
                      <a:buSzPct val="50000"/>
                      <a:buFont typeface="Wingdings" panose="05000000000000000000" pitchFamily="2" charset="2"/>
                      <a:buChar char="n"/>
                      <a:defRPr sz="2000">
                        <a:solidFill>
                          <a:schemeClr val="tx1"/>
                        </a:solidFill>
                        <a:latin typeface="Myriad Web" pitchFamily="34" charset="0"/>
                        <a:ea typeface="Arial Unicode MS" pitchFamily="34" charset="-12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accent1"/>
                      </a:buClr>
                      <a:buSzPct val="50000"/>
                      <a:buFont typeface="Wingdings" panose="05000000000000000000" pitchFamily="2" charset="2"/>
                      <a:buChar char="n"/>
                      <a:defRPr sz="2000">
                        <a:solidFill>
                          <a:schemeClr val="tx1"/>
                        </a:solidFill>
                        <a:latin typeface="Myriad Web" pitchFamily="34" charset="0"/>
                        <a:ea typeface="Arial Unicode MS" pitchFamily="34" charset="-12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accent1"/>
                      </a:buClr>
                      <a:buSzPct val="50000"/>
                      <a:buFont typeface="Wingdings" panose="05000000000000000000" pitchFamily="2" charset="2"/>
                      <a:buChar char="n"/>
                      <a:defRPr sz="2000">
                        <a:solidFill>
                          <a:schemeClr val="tx1"/>
                        </a:solidFill>
                        <a:latin typeface="Myriad Web" pitchFamily="34" charset="0"/>
                        <a:ea typeface="Arial Unicode MS" pitchFamily="34" charset="-12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accent1"/>
                      </a:buClr>
                      <a:buSzPct val="50000"/>
                      <a:buFont typeface="Wingdings" panose="05000000000000000000" pitchFamily="2" charset="2"/>
                      <a:buChar char="n"/>
                      <a:defRPr sz="2000">
                        <a:solidFill>
                          <a:schemeClr val="tx1"/>
                        </a:solidFill>
                        <a:latin typeface="Myriad Web" pitchFamily="34" charset="0"/>
                        <a:ea typeface="Arial Unicode MS" pitchFamily="34" charset="-12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accent1"/>
                      </a:buClr>
                      <a:buSzPct val="50000"/>
                      <a:buFont typeface="Wingdings" panose="05000000000000000000" pitchFamily="2" charset="2"/>
                      <a:buChar char="n"/>
                      <a:defRPr sz="2000">
                        <a:solidFill>
                          <a:schemeClr val="tx1"/>
                        </a:solidFill>
                        <a:latin typeface="Myriad Web" pitchFamily="34" charset="0"/>
                        <a:ea typeface="Arial Unicode MS" pitchFamily="34" charset="-120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lang="zh-CN" altLang="en-US" sz="2400" b="0">
                      <a:latin typeface="Tahoma" panose="020B0604030504040204" pitchFamily="34" charset="0"/>
                    </a:endParaRPr>
                  </a:p>
                </p:txBody>
              </p:sp>
              <p:sp>
                <p:nvSpPr>
                  <p:cNvPr id="62" name="TextBox 2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082926" y="7653256"/>
                    <a:ext cx="4114800" cy="400100"/>
                  </a:xfrm>
                  <a:prstGeom prst="rect">
                    <a:avLst/>
                  </a:prstGeom>
                  <a:noFill/>
                  <a:ln w="25400">
                    <a:solidFill>
                      <a:schemeClr val="tx2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spcBef>
                        <a:spcPct val="20000"/>
                      </a:spcBef>
                      <a:buClr>
                        <a:schemeClr val="folHlink"/>
                      </a:buClr>
                      <a:buSzPct val="90000"/>
                      <a:buFont typeface="Wingdings" panose="05000000000000000000" pitchFamily="2" charset="2"/>
                      <a:buBlip>
                        <a:blip r:embed="rId2"/>
                      </a:buBlip>
                      <a:defRPr sz="3600" b="1">
                        <a:solidFill>
                          <a:schemeClr val="tx1"/>
                        </a:solidFill>
                        <a:latin typeface="Myriad Web" pitchFamily="34" charset="0"/>
                        <a:ea typeface="Arial Unicode MS" pitchFamily="34" charset="-120"/>
                      </a:defRPr>
                    </a:lvl1pPr>
                    <a:lvl2pPr marL="742950" indent="-285750">
                      <a:spcBef>
                        <a:spcPct val="20000"/>
                      </a:spcBef>
                      <a:buClr>
                        <a:schemeClr val="hlink"/>
                      </a:buClr>
                      <a:buSzPct val="90000"/>
                      <a:buFont typeface="Wingdings" panose="05000000000000000000" pitchFamily="2" charset="2"/>
                      <a:buBlip>
                        <a:blip r:embed="rId3"/>
                      </a:buBlip>
                      <a:defRPr sz="2800">
                        <a:solidFill>
                          <a:schemeClr val="tx1"/>
                        </a:solidFill>
                        <a:latin typeface="Myriad Web" pitchFamily="34" charset="0"/>
                        <a:ea typeface="Arial Unicode MS" pitchFamily="34" charset="-120"/>
                      </a:defRPr>
                    </a:lvl2pPr>
                    <a:lvl3pPr marL="1143000" indent="-228600">
                      <a:spcBef>
                        <a:spcPct val="20000"/>
                      </a:spcBef>
                      <a:buClr>
                        <a:schemeClr val="folHlink"/>
                      </a:buClr>
                      <a:buSzPct val="90000"/>
                      <a:buFont typeface="Wingdings" panose="05000000000000000000" pitchFamily="2" charset="2"/>
                      <a:buBlip>
                        <a:blip r:embed="rId4"/>
                      </a:buBlip>
                      <a:defRPr sz="2400">
                        <a:solidFill>
                          <a:schemeClr val="tx1"/>
                        </a:solidFill>
                        <a:latin typeface="Myriad Web" pitchFamily="34" charset="0"/>
                        <a:ea typeface="Arial Unicode MS" pitchFamily="34" charset="-120"/>
                      </a:defRPr>
                    </a:lvl3pPr>
                    <a:lvl4pPr marL="1600200" indent="-228600">
                      <a:spcBef>
                        <a:spcPct val="20000"/>
                      </a:spcBef>
                      <a:buClr>
                        <a:schemeClr val="accent2"/>
                      </a:buClr>
                      <a:buSzPct val="55000"/>
                      <a:buFont typeface="Wingdings" panose="05000000000000000000" pitchFamily="2" charset="2"/>
                      <a:buChar char="n"/>
                      <a:defRPr sz="2000">
                        <a:solidFill>
                          <a:schemeClr val="tx1"/>
                        </a:solidFill>
                        <a:latin typeface="Myriad Web" pitchFamily="34" charset="0"/>
                        <a:ea typeface="Arial Unicode MS" pitchFamily="34" charset="-120"/>
                      </a:defRPr>
                    </a:lvl4pPr>
                    <a:lvl5pPr marL="2057400" indent="-228600">
                      <a:spcBef>
                        <a:spcPct val="20000"/>
                      </a:spcBef>
                      <a:buClr>
                        <a:schemeClr val="accent1"/>
                      </a:buClr>
                      <a:buSzPct val="50000"/>
                      <a:buFont typeface="Wingdings" panose="05000000000000000000" pitchFamily="2" charset="2"/>
                      <a:buChar char="n"/>
                      <a:defRPr sz="2000">
                        <a:solidFill>
                          <a:schemeClr val="tx1"/>
                        </a:solidFill>
                        <a:latin typeface="Myriad Web" pitchFamily="34" charset="0"/>
                        <a:ea typeface="Arial Unicode MS" pitchFamily="34" charset="-12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accent1"/>
                      </a:buClr>
                      <a:buSzPct val="50000"/>
                      <a:buFont typeface="Wingdings" panose="05000000000000000000" pitchFamily="2" charset="2"/>
                      <a:buChar char="n"/>
                      <a:defRPr sz="2000">
                        <a:solidFill>
                          <a:schemeClr val="tx1"/>
                        </a:solidFill>
                        <a:latin typeface="Myriad Web" pitchFamily="34" charset="0"/>
                        <a:ea typeface="Arial Unicode MS" pitchFamily="34" charset="-12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accent1"/>
                      </a:buClr>
                      <a:buSzPct val="50000"/>
                      <a:buFont typeface="Wingdings" panose="05000000000000000000" pitchFamily="2" charset="2"/>
                      <a:buChar char="n"/>
                      <a:defRPr sz="2000">
                        <a:solidFill>
                          <a:schemeClr val="tx1"/>
                        </a:solidFill>
                        <a:latin typeface="Myriad Web" pitchFamily="34" charset="0"/>
                        <a:ea typeface="Arial Unicode MS" pitchFamily="34" charset="-12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accent1"/>
                      </a:buClr>
                      <a:buSzPct val="50000"/>
                      <a:buFont typeface="Wingdings" panose="05000000000000000000" pitchFamily="2" charset="2"/>
                      <a:buChar char="n"/>
                      <a:defRPr sz="2000">
                        <a:solidFill>
                          <a:schemeClr val="tx1"/>
                        </a:solidFill>
                        <a:latin typeface="Myriad Web" pitchFamily="34" charset="0"/>
                        <a:ea typeface="Arial Unicode MS" pitchFamily="34" charset="-12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accent1"/>
                      </a:buClr>
                      <a:buSzPct val="50000"/>
                      <a:buFont typeface="Wingdings" panose="05000000000000000000" pitchFamily="2" charset="2"/>
                      <a:buChar char="n"/>
                      <a:defRPr sz="2000">
                        <a:solidFill>
                          <a:schemeClr val="tx1"/>
                        </a:solidFill>
                        <a:latin typeface="Myriad Web" pitchFamily="34" charset="0"/>
                        <a:ea typeface="Arial Unicode MS" pitchFamily="34" charset="-120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r>
                      <a:rPr lang="en-US" altLang="zh-CN" sz="2000" b="0">
                        <a:latin typeface="Tahoma" panose="020B0604030504040204" pitchFamily="34" charset="0"/>
                      </a:rPr>
                      <a:t>IO Devices and Storage                                     </a:t>
                    </a:r>
                    <a:endParaRPr lang="zh-CN" altLang="en-US" sz="2000" b="0">
                      <a:latin typeface="Tahoma" panose="020B0604030504040204" pitchFamily="34" charset="0"/>
                    </a:endParaRPr>
                  </a:p>
                </p:txBody>
              </p:sp>
            </p:grpSp>
            <p:sp>
              <p:nvSpPr>
                <p:cNvPr id="52" name="TextBox 2"/>
                <p:cNvSpPr txBox="1">
                  <a:spLocks noChangeArrowheads="1"/>
                </p:cNvSpPr>
                <p:nvPr/>
              </p:nvSpPr>
              <p:spPr bwMode="auto">
                <a:xfrm>
                  <a:off x="849312" y="4904144"/>
                  <a:ext cx="2290763" cy="40005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254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>
                    <a:spcBef>
                      <a:spcPct val="20000"/>
                    </a:spcBef>
                    <a:buClr>
                      <a:schemeClr val="folHlink"/>
                    </a:buClr>
                    <a:buSzPct val="90000"/>
                    <a:buFont typeface="Wingdings" panose="05000000000000000000" pitchFamily="2" charset="2"/>
                    <a:buBlip>
                      <a:blip r:embed="rId2"/>
                    </a:buBlip>
                    <a:defRPr sz="3600" b="1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hlink"/>
                    </a:buClr>
                    <a:buSzPct val="90000"/>
                    <a:buFont typeface="Wingdings" panose="05000000000000000000" pitchFamily="2" charset="2"/>
                    <a:buBlip>
                      <a:blip r:embed="rId3"/>
                    </a:buBlip>
                    <a:defRPr sz="2800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folHlink"/>
                    </a:buClr>
                    <a:buSzPct val="90000"/>
                    <a:buFont typeface="Wingdings" panose="05000000000000000000" pitchFamily="2" charset="2"/>
                    <a:buBlip>
                      <a:blip r:embed="rId4"/>
                    </a:buBlip>
                    <a:defRPr sz="2400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accent2"/>
                    </a:buClr>
                    <a:buSzPct val="55000"/>
                    <a:buFont typeface="Wingdings" panose="05000000000000000000" pitchFamily="2" charset="2"/>
                    <a:buChar char="n"/>
                    <a:defRPr sz="2000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accent1"/>
                    </a:buClr>
                    <a:buSzPct val="50000"/>
                    <a:buFont typeface="Wingdings" panose="05000000000000000000" pitchFamily="2" charset="2"/>
                    <a:buChar char="n"/>
                    <a:defRPr sz="2000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SzPct val="50000"/>
                    <a:buFont typeface="Wingdings" panose="05000000000000000000" pitchFamily="2" charset="2"/>
                    <a:buChar char="n"/>
                    <a:defRPr sz="2000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SzPct val="50000"/>
                    <a:buFont typeface="Wingdings" panose="05000000000000000000" pitchFamily="2" charset="2"/>
                    <a:buChar char="n"/>
                    <a:defRPr sz="2000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SzPct val="50000"/>
                    <a:buFont typeface="Wingdings" panose="05000000000000000000" pitchFamily="2" charset="2"/>
                    <a:buChar char="n"/>
                    <a:defRPr sz="2000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SzPct val="50000"/>
                    <a:buFont typeface="Wingdings" panose="05000000000000000000" pitchFamily="2" charset="2"/>
                    <a:buChar char="n"/>
                    <a:defRPr sz="2000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9pPr>
                </a:lstStyle>
                <a:p>
                  <a:pPr algn="ctr" eaLnBrk="1" hangingPunct="1"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r>
                    <a:rPr lang="en-US" altLang="zh-CN" sz="2000">
                      <a:latin typeface="Tahoma" panose="020B0604030504040204" pitchFamily="34" charset="0"/>
                    </a:rPr>
                    <a:t>Persistence</a:t>
                  </a:r>
                  <a:endParaRPr lang="zh-CN" altLang="en-US" sz="2000">
                    <a:latin typeface="Tahoma" panose="020B0604030504040204" pitchFamily="34" charset="0"/>
                  </a:endParaRPr>
                </a:p>
              </p:txBody>
            </p:sp>
            <p:cxnSp>
              <p:nvCxnSpPr>
                <p:cNvPr id="54" name="Straight Connector 46"/>
                <p:cNvCxnSpPr>
                  <a:cxnSpLocks noChangeShapeType="1"/>
                </p:cNvCxnSpPr>
                <p:nvPr/>
              </p:nvCxnSpPr>
              <p:spPr bwMode="auto">
                <a:xfrm>
                  <a:off x="2971800" y="1131697"/>
                  <a:ext cx="0" cy="1389063"/>
                </a:xfrm>
                <a:prstGeom prst="line">
                  <a:avLst/>
                </a:prstGeom>
                <a:noFill/>
                <a:ln w="9525" algn="ctr">
                  <a:solidFill>
                    <a:schemeClr val="tx1"/>
                  </a:solidFill>
                  <a:prstDash val="dashDot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sp>
              <p:nvSpPr>
                <p:cNvPr id="55" name="TextBox 2"/>
                <p:cNvSpPr txBox="1">
                  <a:spLocks noChangeArrowheads="1"/>
                </p:cNvSpPr>
                <p:nvPr/>
              </p:nvSpPr>
              <p:spPr bwMode="auto">
                <a:xfrm>
                  <a:off x="3098801" y="5252478"/>
                  <a:ext cx="4114800" cy="400050"/>
                </a:xfrm>
                <a:prstGeom prst="rect">
                  <a:avLst/>
                </a:prstGeom>
                <a:noFill/>
                <a:ln w="25400">
                  <a:solidFill>
                    <a:schemeClr val="tx2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>
                  <a:spAutoFit/>
                </a:bodyPr>
                <a:lstStyle>
                  <a:lvl1pPr>
                    <a:spcBef>
                      <a:spcPct val="20000"/>
                    </a:spcBef>
                    <a:buClr>
                      <a:schemeClr val="folHlink"/>
                    </a:buClr>
                    <a:buSzPct val="90000"/>
                    <a:buFont typeface="Wingdings" panose="05000000000000000000" pitchFamily="2" charset="2"/>
                    <a:buBlip>
                      <a:blip r:embed="rId2"/>
                    </a:buBlip>
                    <a:defRPr sz="3600" b="1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hlink"/>
                    </a:buClr>
                    <a:buSzPct val="90000"/>
                    <a:buFont typeface="Wingdings" panose="05000000000000000000" pitchFamily="2" charset="2"/>
                    <a:buBlip>
                      <a:blip r:embed="rId3"/>
                    </a:buBlip>
                    <a:defRPr sz="2800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folHlink"/>
                    </a:buClr>
                    <a:buSzPct val="90000"/>
                    <a:buFont typeface="Wingdings" panose="05000000000000000000" pitchFamily="2" charset="2"/>
                    <a:buBlip>
                      <a:blip r:embed="rId4"/>
                    </a:buBlip>
                    <a:defRPr sz="2400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accent2"/>
                    </a:buClr>
                    <a:buSzPct val="55000"/>
                    <a:buFont typeface="Wingdings" panose="05000000000000000000" pitchFamily="2" charset="2"/>
                    <a:buChar char="n"/>
                    <a:defRPr sz="2000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accent1"/>
                    </a:buClr>
                    <a:buSzPct val="50000"/>
                    <a:buFont typeface="Wingdings" panose="05000000000000000000" pitchFamily="2" charset="2"/>
                    <a:buChar char="n"/>
                    <a:defRPr sz="2000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SzPct val="50000"/>
                    <a:buFont typeface="Wingdings" panose="05000000000000000000" pitchFamily="2" charset="2"/>
                    <a:buChar char="n"/>
                    <a:defRPr sz="2000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SzPct val="50000"/>
                    <a:buFont typeface="Wingdings" panose="05000000000000000000" pitchFamily="2" charset="2"/>
                    <a:buChar char="n"/>
                    <a:defRPr sz="2000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SzPct val="50000"/>
                    <a:buFont typeface="Wingdings" panose="05000000000000000000" pitchFamily="2" charset="2"/>
                    <a:buChar char="n"/>
                    <a:defRPr sz="2000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SzPct val="50000"/>
                    <a:buFont typeface="Wingdings" panose="05000000000000000000" pitchFamily="2" charset="2"/>
                    <a:buChar char="n"/>
                    <a:defRPr sz="2000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r>
                    <a:rPr lang="en-US" altLang="zh-CN" sz="2000" b="0">
                      <a:latin typeface="Tahoma" panose="020B0604030504040204" pitchFamily="34" charset="0"/>
                    </a:rPr>
                    <a:t>File System                                     </a:t>
                  </a:r>
                  <a:endParaRPr lang="zh-CN" altLang="en-US" sz="2000" b="0">
                    <a:latin typeface="Tahoma" panose="020B0604030504040204" pitchFamily="34" charset="0"/>
                  </a:endParaRPr>
                </a:p>
              </p:txBody>
            </p:sp>
            <p:sp>
              <p:nvSpPr>
                <p:cNvPr id="56" name="TextBox 2">
                  <a:extLst>
                    <a:ext uri="{FF2B5EF4-FFF2-40B4-BE49-F238E27FC236}">
                      <a16:creationId xmlns:a16="http://schemas.microsoft.com/office/drawing/2014/main" id="{A822F933-86CC-4D3B-8F4D-ADF11798493A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7391446" y="3028909"/>
                  <a:ext cx="919121" cy="439428"/>
                </a:xfrm>
                <a:prstGeom prst="rect">
                  <a:avLst/>
                </a:prstGeom>
                <a:gradFill>
                  <a:gsLst>
                    <a:gs pos="29230">
                      <a:srgbClr val="CDF4B4"/>
                    </a:gs>
                    <a:gs pos="0">
                      <a:schemeClr val="accent2">
                        <a:lumMod val="40000"/>
                        <a:lumOff val="60000"/>
                      </a:schemeClr>
                    </a:gs>
                    <a:gs pos="74000">
                      <a:schemeClr val="accent1">
                        <a:lumMod val="45000"/>
                        <a:lumOff val="55000"/>
                      </a:schemeClr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n w="25400">
                  <a:solidFill>
                    <a:schemeClr val="tx2"/>
                  </a:solidFill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Tahoma" panose="020B0604030504040204" pitchFamily="34" charset="0"/>
                      <a:ea typeface="Arial Unicode MS" pitchFamily="34" charset="-122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ahoma" panose="020B0604030504040204" pitchFamily="34" charset="0"/>
                      <a:ea typeface="Arial Unicode MS" pitchFamily="34" charset="-122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ahoma" panose="020B0604030504040204" pitchFamily="34" charset="0"/>
                      <a:ea typeface="Arial Unicode MS" pitchFamily="34" charset="-122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ahoma" panose="020B0604030504040204" pitchFamily="34" charset="0"/>
                      <a:ea typeface="Arial Unicode MS" pitchFamily="34" charset="-122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ahoma" panose="020B0604030504040204" pitchFamily="34" charset="0"/>
                      <a:ea typeface="Arial Unicode MS" pitchFamily="34" charset="-122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ahoma" panose="020B0604030504040204" pitchFamily="34" charset="0"/>
                      <a:ea typeface="Arial Unicode MS" pitchFamily="34" charset="-122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ahoma" panose="020B0604030504040204" pitchFamily="34" charset="0"/>
                      <a:ea typeface="Arial Unicode MS" pitchFamily="34" charset="-122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ahoma" panose="020B0604030504040204" pitchFamily="34" charset="0"/>
                      <a:ea typeface="Arial Unicode MS" pitchFamily="34" charset="-122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ahoma" panose="020B0604030504040204" pitchFamily="34" charset="0"/>
                      <a:ea typeface="Arial Unicode MS" pitchFamily="34" charset="-122"/>
                    </a:defRPr>
                  </a:lvl9pPr>
                </a:lstStyle>
                <a:p>
                  <a:pPr eaLnBrk="1" hangingPunct="1">
                    <a:defRPr/>
                  </a:pPr>
                  <a:r>
                    <a:rPr lang="en-HK" altLang="zh-CN" sz="2000" dirty="0"/>
                    <a:t>HW#4</a:t>
                  </a:r>
                </a:p>
              </p:txBody>
            </p:sp>
            <p:cxnSp>
              <p:nvCxnSpPr>
                <p:cNvPr id="57" name="Straight Connector 49"/>
                <p:cNvCxnSpPr>
                  <a:cxnSpLocks noChangeShapeType="1"/>
                </p:cNvCxnSpPr>
                <p:nvPr/>
              </p:nvCxnSpPr>
              <p:spPr bwMode="auto">
                <a:xfrm>
                  <a:off x="7335838" y="4419600"/>
                  <a:ext cx="0" cy="1389063"/>
                </a:xfrm>
                <a:prstGeom prst="line">
                  <a:avLst/>
                </a:prstGeom>
                <a:noFill/>
                <a:ln w="9525" algn="ctr">
                  <a:solidFill>
                    <a:schemeClr val="tx1"/>
                  </a:solidFill>
                  <a:prstDash val="dashDot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cxnSp>
              <p:nvCxnSpPr>
                <p:cNvPr id="58" name="Straight Connector 50"/>
                <p:cNvCxnSpPr>
                  <a:cxnSpLocks noChangeShapeType="1"/>
                </p:cNvCxnSpPr>
                <p:nvPr/>
              </p:nvCxnSpPr>
              <p:spPr bwMode="auto">
                <a:xfrm>
                  <a:off x="7332663" y="2743200"/>
                  <a:ext cx="0" cy="1389063"/>
                </a:xfrm>
                <a:prstGeom prst="line">
                  <a:avLst/>
                </a:prstGeom>
                <a:noFill/>
                <a:ln w="9525" algn="ctr">
                  <a:solidFill>
                    <a:schemeClr val="tx1"/>
                  </a:solidFill>
                  <a:prstDash val="dashDot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cxnSp>
              <p:nvCxnSpPr>
                <p:cNvPr id="59" name="Straight Connector 51"/>
                <p:cNvCxnSpPr>
                  <a:cxnSpLocks noChangeShapeType="1"/>
                </p:cNvCxnSpPr>
                <p:nvPr/>
              </p:nvCxnSpPr>
              <p:spPr bwMode="auto">
                <a:xfrm>
                  <a:off x="7332663" y="1131698"/>
                  <a:ext cx="0" cy="1389063"/>
                </a:xfrm>
                <a:prstGeom prst="line">
                  <a:avLst/>
                </a:prstGeom>
                <a:noFill/>
                <a:ln w="9525" algn="ctr">
                  <a:solidFill>
                    <a:schemeClr val="tx1"/>
                  </a:solidFill>
                  <a:prstDash val="dashDot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sp>
              <p:nvSpPr>
                <p:cNvPr id="60" name="TextBox 2">
                  <a:extLst>
                    <a:ext uri="{FF2B5EF4-FFF2-40B4-BE49-F238E27FC236}">
                      <a16:creationId xmlns:a16="http://schemas.microsoft.com/office/drawing/2014/main" id="{4A985E7A-07D9-428B-AAEC-3991306AE10D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7380335" y="4570394"/>
                  <a:ext cx="968331" cy="1116007"/>
                </a:xfrm>
                <a:prstGeom prst="rect">
                  <a:avLst/>
                </a:prstGeom>
                <a:gradFill>
                  <a:gsLst>
                    <a:gs pos="29230">
                      <a:srgbClr val="CDF4B4"/>
                    </a:gs>
                    <a:gs pos="0">
                      <a:schemeClr val="accent2">
                        <a:lumMod val="40000"/>
                        <a:lumOff val="60000"/>
                      </a:schemeClr>
                    </a:gs>
                    <a:gs pos="74000">
                      <a:schemeClr val="accent1">
                        <a:lumMod val="45000"/>
                        <a:lumOff val="55000"/>
                      </a:schemeClr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n w="25400">
                  <a:solidFill>
                    <a:schemeClr val="tx2"/>
                  </a:solidFill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Tahoma" panose="020B0604030504040204" pitchFamily="34" charset="0"/>
                      <a:ea typeface="Arial Unicode MS" pitchFamily="34" charset="-122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ahoma" panose="020B0604030504040204" pitchFamily="34" charset="0"/>
                      <a:ea typeface="Arial Unicode MS" pitchFamily="34" charset="-122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ahoma" panose="020B0604030504040204" pitchFamily="34" charset="0"/>
                      <a:ea typeface="Arial Unicode MS" pitchFamily="34" charset="-122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ahoma" panose="020B0604030504040204" pitchFamily="34" charset="0"/>
                      <a:ea typeface="Arial Unicode MS" pitchFamily="34" charset="-122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ahoma" panose="020B0604030504040204" pitchFamily="34" charset="0"/>
                      <a:ea typeface="Arial Unicode MS" pitchFamily="34" charset="-122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ahoma" panose="020B0604030504040204" pitchFamily="34" charset="0"/>
                      <a:ea typeface="Arial Unicode MS" pitchFamily="34" charset="-122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ahoma" panose="020B0604030504040204" pitchFamily="34" charset="0"/>
                      <a:ea typeface="Arial Unicode MS" pitchFamily="34" charset="-122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ahoma" panose="020B0604030504040204" pitchFamily="34" charset="0"/>
                      <a:ea typeface="Arial Unicode MS" pitchFamily="34" charset="-122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ahoma" panose="020B0604030504040204" pitchFamily="34" charset="0"/>
                      <a:ea typeface="Arial Unicode MS" pitchFamily="34" charset="-122"/>
                    </a:defRPr>
                  </a:lvl9pPr>
                </a:lstStyle>
                <a:p>
                  <a:pPr eaLnBrk="1" hangingPunct="1">
                    <a:defRPr/>
                  </a:pPr>
                  <a:r>
                    <a:rPr lang="en-HK" altLang="zh-CN" sz="2000" dirty="0"/>
                    <a:t>HW#2</a:t>
                  </a:r>
                  <a:r>
                    <a:rPr lang="en-US" altLang="zh-CN" sz="2000" dirty="0"/>
                    <a:t> </a:t>
                  </a:r>
                </a:p>
                <a:p>
                  <a:pPr eaLnBrk="1" hangingPunct="1">
                    <a:defRPr/>
                  </a:pPr>
                  <a:r>
                    <a:rPr lang="en-HK" altLang="zh-CN" sz="2000" dirty="0"/>
                    <a:t>    &amp;</a:t>
                  </a:r>
                  <a:endParaRPr lang="en-US" altLang="zh-CN" sz="2000" dirty="0"/>
                </a:p>
                <a:p>
                  <a:pPr eaLnBrk="1" hangingPunct="1">
                    <a:defRPr/>
                  </a:pPr>
                  <a:r>
                    <a:rPr lang="en-HK" altLang="zh-CN" sz="2000" dirty="0"/>
                    <a:t>Project</a:t>
                  </a:r>
                </a:p>
              </p:txBody>
            </p:sp>
          </p:grpSp>
          <p:pic>
            <p:nvPicPr>
              <p:cNvPr id="41" name="Picture 3"/>
              <p:cNvPicPr>
                <a:picLocks noChangeAspect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838200" y="6059488"/>
                <a:ext cx="7566025" cy="64611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cxnSp>
            <p:nvCxnSpPr>
              <p:cNvPr id="42" name="Straight Connector 41">
                <a:extLst>
                  <a:ext uri="{FF2B5EF4-FFF2-40B4-BE49-F238E27FC236}">
                    <a16:creationId xmlns:a16="http://schemas.microsoft.com/office/drawing/2014/main" id="{DC261D44-1D84-49AF-ACE7-3AF17D5BB2EA}"/>
                  </a:ext>
                </a:extLst>
              </p:cNvPr>
              <p:cNvCxnSpPr/>
              <p:nvPr/>
            </p:nvCxnSpPr>
            <p:spPr bwMode="auto">
              <a:xfrm>
                <a:off x="838545" y="5494171"/>
                <a:ext cx="7543456" cy="0"/>
              </a:xfrm>
              <a:prstGeom prst="line">
                <a:avLst/>
              </a:prstGeom>
              <a:solidFill>
                <a:schemeClr val="accent1"/>
              </a:solidFill>
              <a:ln w="31750" cap="flat" cmpd="sng" algn="ctr">
                <a:solidFill>
                  <a:schemeClr val="tx2">
                    <a:lumMod val="75000"/>
                  </a:schemeClr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</p:cxnSp>
        </p:grpSp>
        <p:sp>
          <p:nvSpPr>
            <p:cNvPr id="36" name="TextBox 2">
              <a:extLst>
                <a:ext uri="{FF2B5EF4-FFF2-40B4-BE49-F238E27FC236}">
                  <a16:creationId xmlns:a16="http://schemas.microsoft.com/office/drawing/2014/main" id="{01E911D7-4D14-4F0F-8E95-249201E04B6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292975" y="3379788"/>
              <a:ext cx="917575" cy="400050"/>
            </a:xfrm>
            <a:prstGeom prst="rect">
              <a:avLst/>
            </a:prstGeom>
            <a:gradFill>
              <a:gsLst>
                <a:gs pos="29230">
                  <a:srgbClr val="CDF4B4"/>
                </a:gs>
                <a:gs pos="0">
                  <a:schemeClr val="accent2">
                    <a:lumMod val="40000"/>
                    <a:lumOff val="60000"/>
                  </a:schemeClr>
                </a:gs>
                <a:gs pos="74000">
                  <a:schemeClr val="accent1">
                    <a:lumMod val="45000"/>
                    <a:lumOff val="55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  <a:ln w="25400">
              <a:solidFill>
                <a:schemeClr val="tx2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ahoma" panose="020B0604030504040204" pitchFamily="34" charset="0"/>
                  <a:ea typeface="Arial Unicode MS" pitchFamily="34" charset="-122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ahoma" panose="020B0604030504040204" pitchFamily="34" charset="0"/>
                  <a:ea typeface="Arial Unicode MS" pitchFamily="34" charset="-122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  <a:ea typeface="Arial Unicode MS" pitchFamily="34" charset="-122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  <a:ea typeface="Arial Unicode MS" pitchFamily="34" charset="-122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  <a:ea typeface="Arial Unicode MS" pitchFamily="34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  <a:ea typeface="Arial Unicode MS" pitchFamily="34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  <a:ea typeface="Arial Unicode MS" pitchFamily="34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  <a:ea typeface="Arial Unicode MS" pitchFamily="34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  <a:ea typeface="Arial Unicode MS" pitchFamily="34" charset="-122"/>
                </a:defRPr>
              </a:lvl9pPr>
            </a:lstStyle>
            <a:p>
              <a:pPr eaLnBrk="1" hangingPunct="1">
                <a:defRPr/>
              </a:pPr>
              <a:r>
                <a:rPr lang="en-HK" altLang="zh-CN" sz="2000" dirty="0"/>
                <a:t>HW#3</a:t>
              </a:r>
            </a:p>
          </p:txBody>
        </p:sp>
        <p:sp>
          <p:nvSpPr>
            <p:cNvPr id="38" name="TextBox 2">
              <a:extLst>
                <a:ext uri="{FF2B5EF4-FFF2-40B4-BE49-F238E27FC236}">
                  <a16:creationId xmlns:a16="http://schemas.microsoft.com/office/drawing/2014/main" id="{01E911D7-4D14-4F0F-8E95-249201E04B6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342188" y="5581650"/>
              <a:ext cx="917575" cy="400050"/>
            </a:xfrm>
            <a:prstGeom prst="rect">
              <a:avLst/>
            </a:prstGeom>
            <a:gradFill>
              <a:gsLst>
                <a:gs pos="29230">
                  <a:srgbClr val="CDF4B4"/>
                </a:gs>
                <a:gs pos="0">
                  <a:schemeClr val="accent2">
                    <a:lumMod val="40000"/>
                    <a:lumOff val="60000"/>
                  </a:schemeClr>
                </a:gs>
                <a:gs pos="74000">
                  <a:schemeClr val="accent1">
                    <a:lumMod val="45000"/>
                    <a:lumOff val="55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  <a:ln w="25400">
              <a:solidFill>
                <a:schemeClr val="tx2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ahoma" panose="020B0604030504040204" pitchFamily="34" charset="0"/>
                  <a:ea typeface="Arial Unicode MS" pitchFamily="34" charset="-122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ahoma" panose="020B0604030504040204" pitchFamily="34" charset="0"/>
                  <a:ea typeface="Arial Unicode MS" pitchFamily="34" charset="-122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  <a:ea typeface="Arial Unicode MS" pitchFamily="34" charset="-122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  <a:ea typeface="Arial Unicode MS" pitchFamily="34" charset="-122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  <a:ea typeface="Arial Unicode MS" pitchFamily="34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  <a:ea typeface="Arial Unicode MS" pitchFamily="34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  <a:ea typeface="Arial Unicode MS" pitchFamily="34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  <a:ea typeface="Arial Unicode MS" pitchFamily="34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  <a:ea typeface="Arial Unicode MS" pitchFamily="34" charset="-122"/>
                </a:defRPr>
              </a:lvl9pPr>
            </a:lstStyle>
            <a:p>
              <a:pPr eaLnBrk="1" hangingPunct="1">
                <a:defRPr/>
              </a:pPr>
              <a:r>
                <a:rPr lang="en-HK" altLang="zh-CN" sz="2000" dirty="0"/>
                <a:t>HW#1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2622511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System call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142305" y="2204864"/>
            <a:ext cx="2413471" cy="5501258"/>
          </a:xfrm>
        </p:spPr>
        <p:txBody>
          <a:bodyPr/>
          <a:lstStyle/>
          <a:p>
            <a:pPr marL="0" indent="0">
              <a:buNone/>
            </a:pPr>
            <a:r>
              <a:rPr lang="en-US" altLang="ko-KR" dirty="0"/>
              <a:t>OS provides services via </a:t>
            </a:r>
            <a:r>
              <a:rPr lang="en-US" altLang="ko-KR" b="1" dirty="0"/>
              <a:t>System Call</a:t>
            </a:r>
            <a:r>
              <a:rPr lang="en-US" altLang="ko-KR" dirty="0"/>
              <a:t> (typically a few hundred) to run </a:t>
            </a:r>
            <a:r>
              <a:rPr lang="en-US" altLang="ko-KR" b="1" dirty="0"/>
              <a:t>process</a:t>
            </a:r>
            <a:r>
              <a:rPr lang="en-US" altLang="ko-KR" dirty="0"/>
              <a:t>, </a:t>
            </a:r>
            <a:r>
              <a:rPr lang="en-US" altLang="ko-KR" dirty="0">
                <a:solidFill>
                  <a:srgbClr val="FF0000"/>
                </a:solidFill>
              </a:rPr>
              <a:t>access memory</a:t>
            </a:r>
            <a:r>
              <a:rPr lang="en-US" altLang="ko-KR" dirty="0"/>
              <a:t>/devices/files, etc. </a:t>
            </a:r>
          </a:p>
          <a:p>
            <a:pPr marL="457200" lvl="1" indent="0">
              <a:buNone/>
            </a:pPr>
            <a:endParaRPr lang="en-US" altLang="ko-KR" dirty="0"/>
          </a:p>
          <a:p>
            <a:pPr marL="457200" lvl="1" indent="0">
              <a:buNone/>
            </a:pPr>
            <a:endParaRPr lang="ko-KR" alt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142305" y="2187432"/>
            <a:ext cx="2341463" cy="3384376"/>
          </a:xfrm>
          <a:prstGeom prst="roundRect">
            <a:avLst/>
          </a:prstGeom>
          <a:solidFill>
            <a:schemeClr val="accent5">
              <a:lumMod val="40000"/>
              <a:lumOff val="60000"/>
              <a:alpha val="26000"/>
            </a:schemeClr>
          </a:solidFill>
          <a:ln w="9525">
            <a:solidFill>
              <a:schemeClr val="tx1"/>
            </a:solidFill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252000" rtlCol="0" anchor="ctr"/>
          <a:lstStyle/>
          <a:p>
            <a:pPr algn="ctr"/>
            <a:endParaRPr lang="en-HK" sz="1600" dirty="0">
              <a:solidFill>
                <a:srgbClr val="00B050"/>
              </a:solidFill>
              <a:latin typeface="Courier New" pitchFamily="49" charset="0"/>
              <a:ea typeface="맑은 고딕" pitchFamily="50" charset="-127"/>
              <a:cs typeface="Courier New" pitchFamily="49" charset="0"/>
            </a:endParaRPr>
          </a:p>
        </p:txBody>
      </p:sp>
      <p:grpSp>
        <p:nvGrpSpPr>
          <p:cNvPr id="5" name="Group 4"/>
          <p:cNvGrpSpPr/>
          <p:nvPr/>
        </p:nvGrpSpPr>
        <p:grpSpPr>
          <a:xfrm>
            <a:off x="2843808" y="830462"/>
            <a:ext cx="6120680" cy="5919617"/>
            <a:chOff x="2843808" y="830462"/>
            <a:chExt cx="6120680" cy="5919617"/>
          </a:xfrm>
        </p:grpSpPr>
        <p:pic>
          <p:nvPicPr>
            <p:cNvPr id="6" name="Picture 5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2843808" y="830462"/>
              <a:ext cx="6120680" cy="5370161"/>
            </a:xfrm>
            <a:prstGeom prst="rect">
              <a:avLst/>
            </a:prstGeom>
          </p:spPr>
        </p:pic>
        <p:sp>
          <p:nvSpPr>
            <p:cNvPr id="7" name="TextBox 6"/>
            <p:cNvSpPr txBox="1"/>
            <p:nvPr/>
          </p:nvSpPr>
          <p:spPr>
            <a:xfrm>
              <a:off x="3006445" y="6165304"/>
              <a:ext cx="5886035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b="1" u="sng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The Design Of The Unix Operating System (Maurice Bach, 1986)</a:t>
              </a:r>
              <a:endPara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endParaRPr lang="en-HK" sz="16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827023082"/>
      </p:ext>
    </p:extLst>
  </p:cSld>
  <p:clrMapOvr>
    <a:masterClrMapping/>
  </p:clrMapOvr>
  <p:transition>
    <p:zoom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HK" dirty="0"/>
              <a:t>System Calls Related to Memory Allocation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HK" dirty="0"/>
              <a:t>Several system calls</a:t>
            </a:r>
          </a:p>
          <a:p>
            <a:endParaRPr lang="en-HK" dirty="0"/>
          </a:p>
          <a:p>
            <a:endParaRPr lang="en-HK" dirty="0"/>
          </a:p>
          <a:p>
            <a:endParaRPr lang="en-HK" dirty="0"/>
          </a:p>
          <a:p>
            <a:endParaRPr lang="en-HK" dirty="0"/>
          </a:p>
          <a:p>
            <a:pPr marL="0" indent="0">
              <a:buNone/>
            </a:pPr>
            <a:endParaRPr lang="en-HK" dirty="0"/>
          </a:p>
          <a:p>
            <a:r>
              <a:rPr lang="en-HK" dirty="0"/>
              <a:t>User programming should not directly call them but use memory API (library functions).</a:t>
            </a:r>
          </a:p>
          <a:p>
            <a:pPr marL="0" indent="0">
              <a:buNone/>
            </a:pPr>
            <a:r>
              <a:rPr lang="en-HK" dirty="0"/>
              <a:t>	</a:t>
            </a:r>
          </a:p>
        </p:txBody>
      </p:sp>
      <p:sp>
        <p:nvSpPr>
          <p:cNvPr id="4" name="직사각형 6"/>
          <p:cNvSpPr/>
          <p:nvPr/>
        </p:nvSpPr>
        <p:spPr>
          <a:xfrm>
            <a:off x="611560" y="1487686"/>
            <a:ext cx="7546726" cy="1077218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  <a:effectLst>
            <a:outerShdw sx="1000" sy="1000" rotWithShape="0">
              <a:srgbClr val="000000"/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lIns="252000" rtlCol="0" anchor="ctr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ko-KR" sz="16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#include &lt;</a:t>
            </a:r>
            <a:r>
              <a:rPr lang="en-US" altLang="ko-KR" sz="1600" dirty="0" err="1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unistd.h</a:t>
            </a:r>
            <a:r>
              <a:rPr lang="en-US" altLang="ko-KR" sz="160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&gt; </a:t>
            </a:r>
            <a:endParaRPr lang="en-US" altLang="ko-KR" sz="1600" dirty="0">
              <a:solidFill>
                <a:prstClr val="black"/>
              </a:solidFill>
              <a:latin typeface="Courier New" pitchFamily="49" charset="0"/>
              <a:ea typeface="맑은 고딕" pitchFamily="50" charset="-127"/>
              <a:cs typeface="Courier New" pitchFamily="49" charset="0"/>
            </a:endParaRPr>
          </a:p>
          <a:p>
            <a:endParaRPr lang="en-US" altLang="ko-KR" sz="1600" dirty="0">
              <a:solidFill>
                <a:prstClr val="black"/>
              </a:solidFill>
              <a:latin typeface="Courier New" pitchFamily="49" charset="0"/>
              <a:ea typeface="맑은 고딕" pitchFamily="50" charset="-127"/>
              <a:cs typeface="Courier New" pitchFamily="49" charset="0"/>
            </a:endParaRPr>
          </a:p>
          <a:p>
            <a:r>
              <a:rPr lang="en-US" altLang="ko-KR" sz="1600" dirty="0" err="1">
                <a:solidFill>
                  <a:srgbClr val="00B050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int</a:t>
            </a:r>
            <a:r>
              <a:rPr lang="en-US" altLang="ko-KR" sz="16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 </a:t>
            </a:r>
            <a:r>
              <a:rPr lang="en-US" altLang="ko-KR" sz="1600" dirty="0" err="1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brk</a:t>
            </a:r>
            <a:r>
              <a:rPr lang="en-US" altLang="ko-KR" sz="16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(</a:t>
            </a:r>
            <a:r>
              <a:rPr lang="en-US" altLang="ko-KR" sz="1600" dirty="0">
                <a:solidFill>
                  <a:srgbClr val="00B050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void</a:t>
            </a:r>
            <a:r>
              <a:rPr lang="en-US" altLang="ko-KR" sz="16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 *</a:t>
            </a:r>
            <a:r>
              <a:rPr lang="en-US" altLang="ko-KR" sz="1600" dirty="0" err="1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addr</a:t>
            </a:r>
            <a:r>
              <a:rPr lang="en-US" altLang="ko-KR" sz="16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)</a:t>
            </a:r>
          </a:p>
          <a:p>
            <a:r>
              <a:rPr lang="en-US" altLang="ko-KR" sz="1600" dirty="0">
                <a:solidFill>
                  <a:srgbClr val="00B050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void</a:t>
            </a:r>
            <a:r>
              <a:rPr lang="en-US" altLang="ko-KR" sz="16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 *</a:t>
            </a:r>
            <a:r>
              <a:rPr lang="en-US" altLang="ko-KR" sz="1600" dirty="0" err="1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sbrk</a:t>
            </a:r>
            <a:r>
              <a:rPr lang="en-US" altLang="ko-KR" sz="16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(</a:t>
            </a:r>
            <a:r>
              <a:rPr lang="en-US" altLang="ko-KR" sz="1600" dirty="0" err="1">
                <a:solidFill>
                  <a:srgbClr val="00B050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intptr_t</a:t>
            </a:r>
            <a:r>
              <a:rPr lang="en-US" altLang="ko-KR" sz="16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 increment);</a:t>
            </a:r>
          </a:p>
        </p:txBody>
      </p:sp>
      <p:sp>
        <p:nvSpPr>
          <p:cNvPr id="5" name="직사각형 5"/>
          <p:cNvSpPr/>
          <p:nvPr/>
        </p:nvSpPr>
        <p:spPr>
          <a:xfrm>
            <a:off x="610481" y="2803624"/>
            <a:ext cx="7546726" cy="1077218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  <a:effectLst>
            <a:outerShdw sx="1000" sy="1000" rotWithShape="0">
              <a:srgbClr val="000000"/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lIns="252000" rtlCol="0" anchor="ctr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ko-KR" sz="16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#include &lt;sys/</a:t>
            </a:r>
            <a:r>
              <a:rPr lang="en-US" altLang="ko-KR" sz="1600" dirty="0" err="1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mman.h</a:t>
            </a:r>
            <a:r>
              <a:rPr lang="en-US" altLang="ko-KR" sz="16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&gt;</a:t>
            </a:r>
          </a:p>
          <a:p>
            <a:endParaRPr lang="en-US" altLang="ko-KR" sz="1600" dirty="0">
              <a:solidFill>
                <a:prstClr val="black"/>
              </a:solidFill>
              <a:latin typeface="Courier New" pitchFamily="49" charset="0"/>
              <a:ea typeface="맑은 고딕" pitchFamily="50" charset="-127"/>
              <a:cs typeface="Courier New" pitchFamily="49" charset="0"/>
            </a:endParaRPr>
          </a:p>
          <a:p>
            <a:r>
              <a:rPr lang="en-US" altLang="ko-KR" sz="1600" dirty="0">
                <a:solidFill>
                  <a:srgbClr val="00B050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void</a:t>
            </a:r>
            <a:r>
              <a:rPr lang="en-US" altLang="ko-KR" sz="16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 *</a:t>
            </a:r>
            <a:r>
              <a:rPr lang="en-US" altLang="ko-KR" sz="1600" dirty="0" err="1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mmap</a:t>
            </a:r>
            <a:r>
              <a:rPr lang="en-US" altLang="ko-KR" sz="16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(</a:t>
            </a:r>
            <a:r>
              <a:rPr lang="en-US" altLang="ko-KR" sz="1600" dirty="0">
                <a:solidFill>
                  <a:srgbClr val="00B050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void</a:t>
            </a:r>
            <a:r>
              <a:rPr lang="en-US" altLang="ko-KR" sz="16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 *</a:t>
            </a:r>
            <a:r>
              <a:rPr lang="en-US" altLang="ko-KR" sz="1600" dirty="0" err="1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ptr</a:t>
            </a:r>
            <a:r>
              <a:rPr lang="en-US" altLang="ko-KR" sz="16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, </a:t>
            </a:r>
            <a:r>
              <a:rPr lang="en-US" altLang="ko-KR" sz="1600" dirty="0" err="1">
                <a:solidFill>
                  <a:srgbClr val="00B050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size_t</a:t>
            </a:r>
            <a:r>
              <a:rPr lang="en-US" altLang="ko-KR" sz="16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 length, </a:t>
            </a:r>
            <a:r>
              <a:rPr lang="en-US" altLang="ko-KR" sz="1600" dirty="0" err="1">
                <a:solidFill>
                  <a:srgbClr val="00B050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int</a:t>
            </a:r>
            <a:r>
              <a:rPr lang="en-US" altLang="ko-KR" sz="16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 port, </a:t>
            </a:r>
            <a:r>
              <a:rPr lang="en-US" altLang="ko-KR" sz="1600" dirty="0" err="1">
                <a:solidFill>
                  <a:srgbClr val="00B050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int</a:t>
            </a:r>
            <a:r>
              <a:rPr lang="en-US" altLang="ko-KR" sz="16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 flags, </a:t>
            </a:r>
            <a:r>
              <a:rPr lang="en-US" altLang="ko-KR" sz="1600" dirty="0" err="1">
                <a:solidFill>
                  <a:srgbClr val="00B050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int</a:t>
            </a:r>
            <a:r>
              <a:rPr lang="en-US" altLang="ko-KR" sz="16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 </a:t>
            </a:r>
            <a:r>
              <a:rPr lang="en-US" altLang="ko-KR" sz="1600" dirty="0" err="1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fd</a:t>
            </a:r>
            <a:r>
              <a:rPr lang="en-US" altLang="ko-KR" sz="16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, </a:t>
            </a:r>
            <a:r>
              <a:rPr lang="en-US" altLang="ko-KR" sz="1600" dirty="0" err="1">
                <a:solidFill>
                  <a:srgbClr val="00B050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off_t</a:t>
            </a:r>
            <a:r>
              <a:rPr lang="en-US" altLang="ko-KR" sz="16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 offset)</a:t>
            </a:r>
          </a:p>
        </p:txBody>
      </p:sp>
    </p:spTree>
    <p:extLst>
      <p:ext uri="{BB962C8B-B14F-4D97-AF65-F5344CB8AC3E}">
        <p14:creationId xmlns:p14="http://schemas.microsoft.com/office/powerpoint/2010/main" val="1803886914"/>
      </p:ext>
    </p:extLst>
  </p:cSld>
  <p:clrMapOvr>
    <a:masterClrMapping/>
  </p:clrMapOvr>
  <p:transition>
    <p:zoom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Memory API: malloc()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altLang="ko-KR" sz="2400" dirty="0"/>
          </a:p>
          <a:p>
            <a:pPr>
              <a:buNone/>
            </a:pPr>
            <a:endParaRPr lang="en-US" altLang="ko-KR" sz="2400" dirty="0"/>
          </a:p>
          <a:p>
            <a:r>
              <a:rPr lang="en-US" altLang="ko-KR" dirty="0"/>
              <a:t>Allocate a memory region on the heap.</a:t>
            </a:r>
          </a:p>
          <a:p>
            <a:pPr lvl="1"/>
            <a:r>
              <a:rPr lang="en-US" altLang="ko-KR" dirty="0"/>
              <a:t>Argument</a:t>
            </a:r>
          </a:p>
          <a:p>
            <a:pPr lvl="2"/>
            <a:r>
              <a:rPr lang="en-US" altLang="ko-KR" dirty="0">
                <a:latin typeface="Courier New" pitchFamily="49" charset="0"/>
                <a:cs typeface="Courier New" pitchFamily="49" charset="0"/>
              </a:rPr>
              <a:t>size_t size</a:t>
            </a:r>
            <a:r>
              <a:rPr lang="en-US" altLang="ko-KR" dirty="0"/>
              <a:t> : size of the memory block(in bytes)</a:t>
            </a:r>
          </a:p>
          <a:p>
            <a:pPr lvl="2"/>
            <a:r>
              <a:rPr lang="en-US" altLang="ko-KR" dirty="0">
                <a:latin typeface="Courier New" pitchFamily="49" charset="0"/>
                <a:cs typeface="Courier New" pitchFamily="49" charset="0"/>
              </a:rPr>
              <a:t>size_t</a:t>
            </a:r>
            <a:r>
              <a:rPr lang="en-US" altLang="ko-KR" dirty="0"/>
              <a:t> is an unsigned integer type.</a:t>
            </a:r>
          </a:p>
          <a:p>
            <a:pPr lvl="1"/>
            <a:r>
              <a:rPr lang="en-US" altLang="ko-KR" dirty="0"/>
              <a:t>Return</a:t>
            </a:r>
          </a:p>
          <a:p>
            <a:pPr lvl="2"/>
            <a:r>
              <a:rPr lang="en-US" altLang="ko-KR" dirty="0"/>
              <a:t>Success :  a void type pointer to the memory block allocated by </a:t>
            </a:r>
            <a:r>
              <a:rPr lang="en-US" altLang="ko-KR" dirty="0">
                <a:latin typeface="Courier New" pitchFamily="49" charset="0"/>
                <a:cs typeface="Courier New" pitchFamily="49" charset="0"/>
              </a:rPr>
              <a:t>malloc</a:t>
            </a:r>
          </a:p>
          <a:p>
            <a:pPr lvl="2"/>
            <a:r>
              <a:rPr lang="en-US" altLang="ko-KR" dirty="0"/>
              <a:t>Fail : a null pointer</a:t>
            </a:r>
          </a:p>
          <a:p>
            <a:pPr lvl="1"/>
            <a:endParaRPr lang="ko-KR" altLang="en-US" sz="2000" dirty="0"/>
          </a:p>
        </p:txBody>
      </p:sp>
      <p:sp>
        <p:nvSpPr>
          <p:cNvPr id="7" name="직사각형 6"/>
          <p:cNvSpPr/>
          <p:nvPr/>
        </p:nvSpPr>
        <p:spPr>
          <a:xfrm>
            <a:off x="1907704" y="1093032"/>
            <a:ext cx="4536504" cy="830997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lIns="252000" rtlCol="0" anchor="ctr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ko-KR" sz="16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#include &lt;stdlib.h&gt;</a:t>
            </a:r>
          </a:p>
          <a:p>
            <a:endParaRPr lang="en-US" altLang="ko-KR" sz="1600" dirty="0">
              <a:solidFill>
                <a:prstClr val="black"/>
              </a:solidFill>
              <a:latin typeface="Courier New" pitchFamily="49" charset="0"/>
              <a:ea typeface="맑은 고딕" pitchFamily="50" charset="-127"/>
              <a:cs typeface="Courier New" pitchFamily="49" charset="0"/>
            </a:endParaRPr>
          </a:p>
          <a:p>
            <a:r>
              <a:rPr lang="en-US" altLang="ko-KR" sz="1600" dirty="0">
                <a:solidFill>
                  <a:srgbClr val="00B050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void*</a:t>
            </a:r>
            <a:r>
              <a:rPr lang="en-US" altLang="ko-KR" sz="16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 malloc(</a:t>
            </a:r>
            <a:r>
              <a:rPr lang="en-US" altLang="ko-KR" sz="1600" dirty="0">
                <a:solidFill>
                  <a:srgbClr val="00B050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size_t</a:t>
            </a:r>
            <a:r>
              <a:rPr lang="en-US" altLang="ko-KR" sz="16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 size)</a:t>
            </a:r>
          </a:p>
        </p:txBody>
      </p:sp>
    </p:spTree>
    <p:extLst>
      <p:ext uri="{BB962C8B-B14F-4D97-AF65-F5344CB8AC3E}">
        <p14:creationId xmlns:p14="http://schemas.microsoft.com/office/powerpoint/2010/main" val="3806847407"/>
      </p:ext>
    </p:extLst>
  </p:cSld>
  <p:clrMapOvr>
    <a:masterClrMapping/>
  </p:clrMapOvr>
  <p:transition>
    <p:zoom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err="1"/>
              <a:t>sizeof</a:t>
            </a:r>
            <a:r>
              <a:rPr lang="en-US" altLang="ko-KR" dirty="0"/>
              <a:t>()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214313" y="952078"/>
            <a:ext cx="8786812" cy="5501258"/>
          </a:xfrm>
        </p:spPr>
        <p:txBody>
          <a:bodyPr/>
          <a:lstStyle/>
          <a:p>
            <a:r>
              <a:rPr lang="en-US" altLang="ko-KR" dirty="0"/>
              <a:t>Routines and macros are utilized for </a:t>
            </a:r>
            <a:r>
              <a:rPr lang="en-US" altLang="ko-KR" dirty="0">
                <a:latin typeface="Courier New" pitchFamily="49" charset="0"/>
                <a:cs typeface="Courier New" pitchFamily="49" charset="0"/>
              </a:rPr>
              <a:t>size </a:t>
            </a:r>
            <a:r>
              <a:rPr lang="en-US" altLang="ko-KR" dirty="0">
                <a:cs typeface="Courier New" pitchFamily="49" charset="0"/>
              </a:rPr>
              <a:t>in</a:t>
            </a:r>
            <a:r>
              <a:rPr lang="en-US" altLang="ko-KR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altLang="ko-KR" dirty="0" err="1">
                <a:latin typeface="Courier New" pitchFamily="49" charset="0"/>
                <a:cs typeface="Courier New" pitchFamily="49" charset="0"/>
              </a:rPr>
              <a:t>malloc</a:t>
            </a:r>
            <a:r>
              <a:rPr lang="en-US" altLang="ko-KR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altLang="ko-KR" dirty="0">
                <a:cs typeface="Courier New" pitchFamily="49" charset="0"/>
              </a:rPr>
              <a:t>instead typ</a:t>
            </a:r>
            <a:r>
              <a:rPr lang="en-US" altLang="ko-KR" dirty="0"/>
              <a:t>ing in a number directly.</a:t>
            </a:r>
          </a:p>
          <a:p>
            <a:r>
              <a:rPr lang="en-US" altLang="ko-KR" dirty="0"/>
              <a:t>Two types of results of </a:t>
            </a:r>
            <a:r>
              <a:rPr lang="en-US" altLang="ko-KR" dirty="0" err="1">
                <a:latin typeface="Courier New" pitchFamily="49" charset="0"/>
                <a:cs typeface="Courier New" pitchFamily="49" charset="0"/>
              </a:rPr>
              <a:t>sizeof</a:t>
            </a:r>
            <a:r>
              <a:rPr lang="en-US" altLang="ko-KR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altLang="ko-KR" dirty="0">
                <a:cs typeface="Courier New" pitchFamily="49" charset="0"/>
              </a:rPr>
              <a:t>with</a:t>
            </a:r>
            <a:r>
              <a:rPr lang="en-US" altLang="ko-KR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altLang="ko-KR" dirty="0">
                <a:cs typeface="Courier New" pitchFamily="49" charset="0"/>
              </a:rPr>
              <a:t>variables</a:t>
            </a:r>
          </a:p>
          <a:p>
            <a:pPr lvl="1"/>
            <a:r>
              <a:rPr lang="en-US" altLang="ko-KR" dirty="0"/>
              <a:t>The actual size of </a:t>
            </a:r>
            <a:r>
              <a:rPr lang="en-US" altLang="ko-KR" dirty="0">
                <a:latin typeface="Courier New" pitchFamily="49" charset="0"/>
                <a:cs typeface="Courier New" pitchFamily="49" charset="0"/>
              </a:rPr>
              <a:t>‘x’</a:t>
            </a:r>
            <a:r>
              <a:rPr lang="en-US" altLang="ko-KR" dirty="0"/>
              <a:t> is known at run-time.</a:t>
            </a:r>
          </a:p>
          <a:p>
            <a:endParaRPr lang="en-US" altLang="ko-KR" dirty="0"/>
          </a:p>
          <a:p>
            <a:endParaRPr lang="en-US" altLang="ko-KR" sz="2800" dirty="0"/>
          </a:p>
          <a:p>
            <a:pPr lvl="1"/>
            <a:r>
              <a:rPr lang="en-US" altLang="ko-KR" dirty="0"/>
              <a:t>The actual size of </a:t>
            </a:r>
            <a:r>
              <a:rPr lang="en-US" altLang="ko-KR" dirty="0">
                <a:latin typeface="Courier New" pitchFamily="49" charset="0"/>
                <a:cs typeface="Courier New" pitchFamily="49" charset="0"/>
              </a:rPr>
              <a:t>‘x’</a:t>
            </a:r>
            <a:r>
              <a:rPr lang="en-US" altLang="ko-KR" dirty="0"/>
              <a:t> is known at compile-time.</a:t>
            </a:r>
          </a:p>
          <a:p>
            <a:endParaRPr lang="ko-KR" altLang="en-US" dirty="0"/>
          </a:p>
        </p:txBody>
      </p:sp>
      <p:sp>
        <p:nvSpPr>
          <p:cNvPr id="6" name="직사각형 5"/>
          <p:cNvSpPr/>
          <p:nvPr/>
        </p:nvSpPr>
        <p:spPr>
          <a:xfrm>
            <a:off x="985714" y="2996952"/>
            <a:ext cx="5098454" cy="52322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  <a:effectLst>
            <a:outerShdw sx="1000" sy="1000" rotWithShape="0">
              <a:srgbClr val="000000"/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lIns="252000" rtlCol="0" anchor="ctr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ko-KR" sz="1400" dirty="0" err="1">
                <a:solidFill>
                  <a:srgbClr val="00B050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int</a:t>
            </a:r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 *x = </a:t>
            </a:r>
            <a:r>
              <a:rPr lang="en-US" altLang="ko-KR" sz="1400" dirty="0" err="1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malloc</a:t>
            </a:r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(</a:t>
            </a:r>
            <a:r>
              <a:rPr lang="en-US" altLang="ko-KR" sz="1400" dirty="0">
                <a:solidFill>
                  <a:srgbClr val="FF0000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10</a:t>
            </a:r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 * </a:t>
            </a:r>
            <a:r>
              <a:rPr lang="en-US" altLang="ko-KR" sz="1400" dirty="0" err="1">
                <a:solidFill>
                  <a:srgbClr val="F79646">
                    <a:lumMod val="75000"/>
                  </a:srgbClr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sizeof</a:t>
            </a:r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(</a:t>
            </a:r>
            <a:r>
              <a:rPr lang="en-US" altLang="ko-KR" sz="1400" dirty="0" err="1">
                <a:solidFill>
                  <a:srgbClr val="00B050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int</a:t>
            </a:r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));</a:t>
            </a:r>
          </a:p>
          <a:p>
            <a:r>
              <a:rPr lang="en-US" altLang="ko-KR" sz="1400" dirty="0" err="1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printf</a:t>
            </a:r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(“%d\n”, </a:t>
            </a:r>
            <a:r>
              <a:rPr lang="en-US" altLang="ko-KR" sz="1400" dirty="0" err="1">
                <a:solidFill>
                  <a:srgbClr val="F79646">
                    <a:lumMod val="75000"/>
                  </a:srgbClr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sizeof</a:t>
            </a:r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(x));</a:t>
            </a:r>
          </a:p>
        </p:txBody>
      </p:sp>
      <p:sp>
        <p:nvSpPr>
          <p:cNvPr id="8" name="직사각형 7"/>
          <p:cNvSpPr/>
          <p:nvPr/>
        </p:nvSpPr>
        <p:spPr>
          <a:xfrm>
            <a:off x="985714" y="3717032"/>
            <a:ext cx="5098454" cy="307777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  <a:effectLst>
            <a:outerShdw sx="1000" sy="1000" rotWithShape="0">
              <a:srgbClr val="000000"/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lIns="252000" rtlCol="0" anchor="ctr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4</a:t>
            </a:r>
          </a:p>
        </p:txBody>
      </p:sp>
      <p:sp>
        <p:nvSpPr>
          <p:cNvPr id="9" name="직사각형 8"/>
          <p:cNvSpPr/>
          <p:nvPr/>
        </p:nvSpPr>
        <p:spPr>
          <a:xfrm>
            <a:off x="985714" y="4797152"/>
            <a:ext cx="5098454" cy="52322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  <a:effectLst>
            <a:outerShdw sx="1000" sy="1000" rotWithShape="0">
              <a:srgbClr val="000000"/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lIns="252000" rtlCol="0" anchor="ctr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ko-KR" sz="1400" dirty="0" err="1">
                <a:solidFill>
                  <a:srgbClr val="00B050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int</a:t>
            </a:r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 x[</a:t>
            </a:r>
            <a:r>
              <a:rPr lang="en-US" altLang="ko-KR" sz="1400" dirty="0">
                <a:solidFill>
                  <a:srgbClr val="FF0000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10</a:t>
            </a:r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];</a:t>
            </a:r>
          </a:p>
          <a:p>
            <a:r>
              <a:rPr lang="en-US" altLang="ko-KR" sz="1400" dirty="0" err="1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printf</a:t>
            </a:r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(“%d\n”, </a:t>
            </a:r>
            <a:r>
              <a:rPr lang="en-US" altLang="ko-KR" sz="1400" dirty="0" err="1">
                <a:solidFill>
                  <a:srgbClr val="F79646">
                    <a:lumMod val="75000"/>
                  </a:srgbClr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sizeof</a:t>
            </a:r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(x));</a:t>
            </a:r>
          </a:p>
        </p:txBody>
      </p:sp>
      <p:sp>
        <p:nvSpPr>
          <p:cNvPr id="10" name="직사각형 9"/>
          <p:cNvSpPr/>
          <p:nvPr/>
        </p:nvSpPr>
        <p:spPr>
          <a:xfrm>
            <a:off x="985714" y="5569495"/>
            <a:ext cx="5098454" cy="307777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  <a:effectLst>
            <a:outerShdw sx="1000" sy="1000" rotWithShape="0">
              <a:srgbClr val="000000"/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lIns="252000" rtlCol="0" anchor="ctr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40</a:t>
            </a:r>
          </a:p>
        </p:txBody>
      </p:sp>
    </p:spTree>
    <p:extLst>
      <p:ext uri="{BB962C8B-B14F-4D97-AF65-F5344CB8AC3E}">
        <p14:creationId xmlns:p14="http://schemas.microsoft.com/office/powerpoint/2010/main" val="459340173"/>
      </p:ext>
    </p:extLst>
  </p:cSld>
  <p:clrMapOvr>
    <a:masterClrMapping/>
  </p:clrMapOvr>
  <p:transition>
    <p:zoom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Memory API: free()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altLang="ko-KR" sz="2400" dirty="0"/>
          </a:p>
          <a:p>
            <a:pPr marL="0" indent="0">
              <a:buNone/>
            </a:pPr>
            <a:endParaRPr lang="en-US" altLang="ko-KR" sz="2400" dirty="0"/>
          </a:p>
          <a:p>
            <a:r>
              <a:rPr lang="en-US" altLang="ko-KR" dirty="0"/>
              <a:t>Free a memory region allocated by a call to </a:t>
            </a:r>
            <a:r>
              <a:rPr lang="en-US" altLang="ko-KR" dirty="0" err="1">
                <a:latin typeface="Courier New" pitchFamily="49" charset="0"/>
                <a:cs typeface="Courier New" pitchFamily="49" charset="0"/>
              </a:rPr>
              <a:t>malloc</a:t>
            </a:r>
            <a:r>
              <a:rPr lang="en-US" altLang="ko-KR" dirty="0"/>
              <a:t>.</a:t>
            </a:r>
          </a:p>
          <a:p>
            <a:pPr lvl="1"/>
            <a:r>
              <a:rPr lang="en-US" altLang="ko-KR" dirty="0"/>
              <a:t>Argument</a:t>
            </a:r>
          </a:p>
          <a:p>
            <a:pPr lvl="2"/>
            <a:r>
              <a:rPr lang="en-US" altLang="ko-KR" dirty="0">
                <a:latin typeface="Courier New" pitchFamily="49" charset="0"/>
                <a:cs typeface="Courier New" pitchFamily="49" charset="0"/>
              </a:rPr>
              <a:t>void *</a:t>
            </a:r>
            <a:r>
              <a:rPr lang="en-US" altLang="ko-KR" dirty="0" err="1">
                <a:latin typeface="Courier New" pitchFamily="49" charset="0"/>
                <a:cs typeface="Courier New" pitchFamily="49" charset="0"/>
              </a:rPr>
              <a:t>ptr</a:t>
            </a:r>
            <a:r>
              <a:rPr lang="en-US" altLang="ko-KR" dirty="0"/>
              <a:t> : a pointer to a memory block allocated with </a:t>
            </a:r>
            <a:r>
              <a:rPr lang="en-US" altLang="ko-KR" dirty="0">
                <a:latin typeface="Courier New" pitchFamily="49" charset="0"/>
                <a:cs typeface="Courier New" pitchFamily="49" charset="0"/>
              </a:rPr>
              <a:t>malloc</a:t>
            </a:r>
          </a:p>
          <a:p>
            <a:pPr lvl="1"/>
            <a:r>
              <a:rPr lang="en-US" altLang="ko-KR" dirty="0"/>
              <a:t>Return</a:t>
            </a:r>
          </a:p>
          <a:p>
            <a:pPr lvl="2"/>
            <a:r>
              <a:rPr lang="en-US" altLang="ko-KR" dirty="0"/>
              <a:t>none</a:t>
            </a:r>
          </a:p>
          <a:p>
            <a:pPr lvl="1"/>
            <a:endParaRPr lang="ko-KR" altLang="en-US" sz="2000" dirty="0"/>
          </a:p>
        </p:txBody>
      </p:sp>
      <p:sp>
        <p:nvSpPr>
          <p:cNvPr id="8" name="직사각형 7"/>
          <p:cNvSpPr/>
          <p:nvPr/>
        </p:nvSpPr>
        <p:spPr>
          <a:xfrm>
            <a:off x="2267744" y="1093032"/>
            <a:ext cx="4536504" cy="830997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lIns="252000" rtlCol="0" anchor="ctr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ko-KR" sz="16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#include &lt;</a:t>
            </a:r>
            <a:r>
              <a:rPr lang="en-US" altLang="ko-KR" sz="1600" dirty="0" err="1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stdlib.h</a:t>
            </a:r>
            <a:r>
              <a:rPr lang="en-US" altLang="ko-KR" sz="16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&gt;</a:t>
            </a:r>
          </a:p>
          <a:p>
            <a:endParaRPr lang="en-US" altLang="ko-KR" sz="1600" dirty="0">
              <a:solidFill>
                <a:prstClr val="black"/>
              </a:solidFill>
              <a:latin typeface="Courier New" pitchFamily="49" charset="0"/>
              <a:ea typeface="맑은 고딕" pitchFamily="50" charset="-127"/>
              <a:cs typeface="Courier New" pitchFamily="49" charset="0"/>
            </a:endParaRPr>
          </a:p>
          <a:p>
            <a:r>
              <a:rPr lang="en-US" altLang="ko-KR" sz="1600" dirty="0">
                <a:solidFill>
                  <a:srgbClr val="00B050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void</a:t>
            </a:r>
            <a:r>
              <a:rPr lang="en-US" altLang="ko-KR" sz="16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 free(</a:t>
            </a:r>
            <a:r>
              <a:rPr lang="en-US" altLang="ko-KR" sz="1600" dirty="0">
                <a:solidFill>
                  <a:srgbClr val="00B050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void* </a:t>
            </a:r>
            <a:r>
              <a:rPr lang="en-US" altLang="ko-KR" sz="1600" dirty="0" err="1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ptr</a:t>
            </a:r>
            <a:r>
              <a:rPr lang="en-US" altLang="ko-KR" sz="16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4263769608"/>
      </p:ext>
    </p:extLst>
  </p:cSld>
  <p:clrMapOvr>
    <a:masterClrMapping/>
  </p:clrMapOvr>
  <p:transition>
    <p:zoom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Common Error: Forgetting To Allocate Memory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142844" y="908720"/>
            <a:ext cx="8786812" cy="5501258"/>
          </a:xfrm>
        </p:spPr>
        <p:txBody>
          <a:bodyPr/>
          <a:lstStyle/>
          <a:p>
            <a:r>
              <a:rPr lang="en-US" altLang="ko-KR" dirty="0"/>
              <a:t>Incorrect code</a:t>
            </a:r>
          </a:p>
          <a:p>
            <a:endParaRPr lang="en-US" altLang="ko-KR" sz="1800" dirty="0"/>
          </a:p>
          <a:p>
            <a:pPr>
              <a:buNone/>
            </a:pPr>
            <a:endParaRPr lang="en-US" altLang="ko-KR" sz="1800" dirty="0"/>
          </a:p>
        </p:txBody>
      </p:sp>
      <p:sp>
        <p:nvSpPr>
          <p:cNvPr id="42" name="직사각형 41"/>
          <p:cNvSpPr/>
          <p:nvPr/>
        </p:nvSpPr>
        <p:spPr>
          <a:xfrm>
            <a:off x="642910" y="1445875"/>
            <a:ext cx="7429552" cy="830997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  <a:effectLst>
            <a:outerShdw sx="1000" sy="1000" rotWithShape="0">
              <a:srgbClr val="000000"/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lIns="252000" rtlCol="0" anchor="ctr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ko-KR" sz="1600" dirty="0">
                <a:solidFill>
                  <a:srgbClr val="00B050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char</a:t>
            </a:r>
            <a:r>
              <a:rPr lang="en-US" altLang="ko-KR" sz="16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 *src = “hello”; </a:t>
            </a:r>
            <a:r>
              <a:rPr lang="en-US" altLang="ko-KR" sz="1600" dirty="0">
                <a:solidFill>
                  <a:srgbClr val="00B0F0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//character string constant </a:t>
            </a:r>
          </a:p>
          <a:p>
            <a:r>
              <a:rPr lang="en-US" altLang="ko-KR" sz="1600" dirty="0">
                <a:solidFill>
                  <a:srgbClr val="00B050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char</a:t>
            </a:r>
            <a:r>
              <a:rPr lang="en-US" altLang="ko-KR" sz="16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 *dst;	      </a:t>
            </a:r>
            <a:r>
              <a:rPr lang="en-US" altLang="ko-KR" sz="1600" dirty="0">
                <a:solidFill>
                  <a:srgbClr val="00B0F0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//unallocated</a:t>
            </a:r>
          </a:p>
          <a:p>
            <a:r>
              <a:rPr lang="en-US" altLang="ko-KR" sz="16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strcpy(dst, </a:t>
            </a:r>
            <a:r>
              <a:rPr lang="en-US" altLang="ko-KR" sz="1600" dirty="0" err="1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src</a:t>
            </a:r>
            <a:r>
              <a:rPr lang="en-US" altLang="ko-KR" sz="16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);    </a:t>
            </a:r>
            <a:r>
              <a:rPr lang="en-US" altLang="ko-KR" sz="1600" dirty="0">
                <a:solidFill>
                  <a:srgbClr val="00B0F0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//segfault and die</a:t>
            </a:r>
          </a:p>
        </p:txBody>
      </p:sp>
      <p:sp>
        <p:nvSpPr>
          <p:cNvPr id="49" name="직사각형 48"/>
          <p:cNvSpPr/>
          <p:nvPr/>
        </p:nvSpPr>
        <p:spPr>
          <a:xfrm>
            <a:off x="4166742" y="3303794"/>
            <a:ext cx="1413369" cy="1785950"/>
          </a:xfrm>
          <a:prstGeom prst="rect">
            <a:avLst/>
          </a:prstGeom>
          <a:pattFill prst="dkUpDiag">
            <a:fgClr>
              <a:schemeClr val="tx2">
                <a:lumMod val="20000"/>
                <a:lumOff val="80000"/>
              </a:schemeClr>
            </a:fgClr>
            <a:bgClr>
              <a:schemeClr val="bg1"/>
            </a:bgClr>
          </a:pattFill>
          <a:ln w="12700">
            <a:solidFill>
              <a:schemeClr val="tx1"/>
            </a:solidFill>
            <a:tailEnd type="stealth"/>
          </a:ln>
          <a:effectLst>
            <a:outerShdw sx="1000" sy="1000" algn="ctr" rotWithShape="0">
              <a:srgbClr val="000000"/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altLang="ko-KR" sz="14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Courier New" pitchFamily="49" charset="0"/>
              </a:rPr>
              <a:t>(free)</a:t>
            </a:r>
            <a:endParaRPr lang="ko-KR" altLang="en-US" sz="1400" dirty="0">
              <a:solidFill>
                <a:prstClr val="black"/>
              </a:solidFill>
              <a:latin typeface="맑은 고딕" pitchFamily="50" charset="-127"/>
              <a:ea typeface="맑은 고딕" pitchFamily="50" charset="-127"/>
              <a:cs typeface="Courier New" pitchFamily="49" charset="0"/>
            </a:endParaRPr>
          </a:p>
        </p:txBody>
      </p:sp>
      <p:sp>
        <p:nvSpPr>
          <p:cNvPr id="50" name="직사각형 49"/>
          <p:cNvSpPr/>
          <p:nvPr/>
        </p:nvSpPr>
        <p:spPr>
          <a:xfrm>
            <a:off x="4166742" y="5089744"/>
            <a:ext cx="1413369" cy="285752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tailEnd type="stealth"/>
          </a:ln>
          <a:effectLst>
            <a:outerShdw sx="1000" sy="1000" algn="ctr" rotWithShape="0">
              <a:srgbClr val="000000"/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altLang="ko-KR" sz="14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Courier New" pitchFamily="49" charset="0"/>
              </a:rPr>
              <a:t>*</a:t>
            </a:r>
            <a:r>
              <a:rPr lang="en-US" altLang="ko-KR" sz="1400" dirty="0" err="1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Courier New" pitchFamily="49" charset="0"/>
              </a:rPr>
              <a:t>dst</a:t>
            </a:r>
            <a:endParaRPr lang="en-US" altLang="ko-KR" sz="1400" dirty="0">
              <a:solidFill>
                <a:prstClr val="black"/>
              </a:solidFill>
              <a:latin typeface="맑은 고딕" pitchFamily="50" charset="-127"/>
              <a:ea typeface="맑은 고딕" pitchFamily="50" charset="-127"/>
              <a:cs typeface="Courier New" pitchFamily="49" charset="0"/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4582378" y="4347639"/>
            <a:ext cx="624337" cy="307777"/>
          </a:xfrm>
          <a:prstGeom prst="rect">
            <a:avLst/>
          </a:prstGeom>
          <a:noFill/>
          <a:ln>
            <a:noFill/>
            <a:tailEnd type="stealth"/>
          </a:ln>
        </p:spPr>
        <p:txBody>
          <a:bodyPr wrap="square" rtlCol="0">
            <a:spAutoFit/>
          </a:bodyPr>
          <a:lstStyle/>
          <a:p>
            <a:r>
              <a:rPr lang="en-US" altLang="ko-KR" sz="14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</a:rPr>
              <a:t>stack</a:t>
            </a:r>
            <a:endParaRPr lang="ko-KR" altLang="en-US" sz="1400" dirty="0">
              <a:solidFill>
                <a:prstClr val="black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4583480" y="3669329"/>
            <a:ext cx="623235" cy="307777"/>
          </a:xfrm>
          <a:prstGeom prst="rect">
            <a:avLst/>
          </a:prstGeom>
          <a:noFill/>
          <a:ln>
            <a:noFill/>
            <a:tailEnd type="stealth"/>
          </a:ln>
        </p:spPr>
        <p:txBody>
          <a:bodyPr wrap="square" rtlCol="0">
            <a:spAutoFit/>
          </a:bodyPr>
          <a:lstStyle/>
          <a:p>
            <a:r>
              <a:rPr lang="en-US" altLang="ko-KR" sz="14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</a:rPr>
              <a:t>heap</a:t>
            </a:r>
            <a:endParaRPr lang="ko-KR" altLang="en-US" sz="1400" dirty="0">
              <a:solidFill>
                <a:prstClr val="black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cxnSp>
        <p:nvCxnSpPr>
          <p:cNvPr id="53" name="직선 화살표 연결선 52"/>
          <p:cNvCxnSpPr>
            <a:stCxn id="49" idx="0"/>
          </p:cNvCxnSpPr>
          <p:nvPr/>
        </p:nvCxnSpPr>
        <p:spPr>
          <a:xfrm flipH="1">
            <a:off x="4872870" y="3303794"/>
            <a:ext cx="557" cy="412971"/>
          </a:xfrm>
          <a:prstGeom prst="straightConnector1">
            <a:avLst/>
          </a:prstGeom>
          <a:ln w="12700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직선 화살표 연결선 53"/>
          <p:cNvCxnSpPr>
            <a:stCxn id="50" idx="0"/>
          </p:cNvCxnSpPr>
          <p:nvPr/>
        </p:nvCxnSpPr>
        <p:spPr>
          <a:xfrm flipH="1" flipV="1">
            <a:off x="4872868" y="4725144"/>
            <a:ext cx="559" cy="364600"/>
          </a:xfrm>
          <a:prstGeom prst="straightConnector1">
            <a:avLst/>
          </a:prstGeom>
          <a:ln w="12700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직사각형 60"/>
          <p:cNvSpPr/>
          <p:nvPr/>
        </p:nvSpPr>
        <p:spPr>
          <a:xfrm>
            <a:off x="4166183" y="5375496"/>
            <a:ext cx="1413929" cy="285752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tailEnd type="stealth"/>
          </a:ln>
          <a:effectLst>
            <a:outerShdw sx="1000" sy="1000" algn="ctr" rotWithShape="0">
              <a:srgbClr val="000000"/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altLang="ko-KR" sz="14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Courier New" pitchFamily="49" charset="0"/>
              </a:rPr>
              <a:t>*</a:t>
            </a:r>
            <a:r>
              <a:rPr lang="en-US" altLang="ko-KR" sz="1400" dirty="0" err="1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Courier New" pitchFamily="49" charset="0"/>
              </a:rPr>
              <a:t>src</a:t>
            </a:r>
            <a:endParaRPr lang="en-US" altLang="ko-KR" sz="1400" dirty="0">
              <a:solidFill>
                <a:prstClr val="black"/>
              </a:solidFill>
              <a:latin typeface="맑은 고딕" pitchFamily="50" charset="-127"/>
              <a:ea typeface="맑은 고딕" pitchFamily="50" charset="-127"/>
              <a:cs typeface="Courier New" pitchFamily="49" charset="0"/>
            </a:endParaRPr>
          </a:p>
        </p:txBody>
      </p:sp>
      <p:sp>
        <p:nvSpPr>
          <p:cNvPr id="68" name="직사각형 67"/>
          <p:cNvSpPr/>
          <p:nvPr/>
        </p:nvSpPr>
        <p:spPr>
          <a:xfrm>
            <a:off x="4166742" y="2662649"/>
            <a:ext cx="1413369" cy="450858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12700">
            <a:solidFill>
              <a:schemeClr val="tx1"/>
            </a:solidFill>
            <a:tailEnd type="stealth"/>
          </a:ln>
          <a:effectLst>
            <a:outerShdw sx="1000" sy="1000" algn="ctr" rotWithShape="0">
              <a:srgbClr val="000000"/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altLang="ko-KR" sz="14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Courier New" pitchFamily="49" charset="0"/>
              </a:rPr>
              <a:t>hello</a:t>
            </a:r>
          </a:p>
        </p:txBody>
      </p:sp>
      <p:cxnSp>
        <p:nvCxnSpPr>
          <p:cNvPr id="9" name="꺾인 연결선 8"/>
          <p:cNvCxnSpPr>
            <a:stCxn id="61" idx="3"/>
            <a:endCxn id="68" idx="3"/>
          </p:cNvCxnSpPr>
          <p:nvPr/>
        </p:nvCxnSpPr>
        <p:spPr>
          <a:xfrm flipH="1" flipV="1">
            <a:off x="5580111" y="2888078"/>
            <a:ext cx="1" cy="2630294"/>
          </a:xfrm>
          <a:prstGeom prst="bentConnector3">
            <a:avLst>
              <a:gd name="adj1" fmla="val -22860000000"/>
            </a:avLst>
          </a:prstGeom>
          <a:ln w="15875">
            <a:solidFill>
              <a:schemeClr val="tx1"/>
            </a:solidFill>
            <a:prstDash val="sysDash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5" name="직사각형 84"/>
          <p:cNvSpPr/>
          <p:nvPr/>
        </p:nvSpPr>
        <p:spPr>
          <a:xfrm>
            <a:off x="251520" y="3936657"/>
            <a:ext cx="2448272" cy="338554"/>
          </a:xfrm>
          <a:prstGeom prst="rect">
            <a:avLst/>
          </a:prstGeom>
          <a:noFill/>
          <a:ln w="12700">
            <a:noFill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lIns="252000" rtlCol="0" anchor="ctr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ko-KR" sz="1600" dirty="0" err="1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strcpy</a:t>
            </a:r>
            <a:r>
              <a:rPr lang="en-US" altLang="ko-KR" sz="16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(</a:t>
            </a:r>
            <a:r>
              <a:rPr lang="en-US" altLang="ko-KR" sz="1600" dirty="0" err="1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dst</a:t>
            </a:r>
            <a:r>
              <a:rPr lang="en-US" altLang="ko-KR" sz="16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, </a:t>
            </a:r>
            <a:r>
              <a:rPr lang="en-US" altLang="ko-KR" sz="1600" dirty="0" err="1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src</a:t>
            </a:r>
            <a:r>
              <a:rPr lang="en-US" altLang="ko-KR" sz="16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);   </a:t>
            </a:r>
            <a:endParaRPr lang="en-US" altLang="ko-KR" sz="1600" dirty="0">
              <a:solidFill>
                <a:srgbClr val="0070C0"/>
              </a:solidFill>
              <a:latin typeface="Courier New" pitchFamily="49" charset="0"/>
              <a:ea typeface="맑은 고딕" pitchFamily="50" charset="-127"/>
              <a:cs typeface="Courier New" pitchFamily="49" charset="0"/>
            </a:endParaRPr>
          </a:p>
        </p:txBody>
      </p:sp>
      <p:cxnSp>
        <p:nvCxnSpPr>
          <p:cNvPr id="22" name="꺾인 연결선 21"/>
          <p:cNvCxnSpPr>
            <a:endCxn id="61" idx="1"/>
          </p:cNvCxnSpPr>
          <p:nvPr/>
        </p:nvCxnSpPr>
        <p:spPr>
          <a:xfrm>
            <a:off x="2195736" y="4196769"/>
            <a:ext cx="1970447" cy="1321603"/>
          </a:xfrm>
          <a:prstGeom prst="bentConnector3">
            <a:avLst>
              <a:gd name="adj1" fmla="val 211"/>
            </a:avLst>
          </a:prstGeom>
          <a:ln w="12700">
            <a:solidFill>
              <a:schemeClr val="accent1"/>
            </a:solidFill>
            <a:prstDash val="dash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꺾인 연결선 24"/>
          <p:cNvCxnSpPr>
            <a:stCxn id="85" idx="2"/>
            <a:endCxn id="50" idx="1"/>
          </p:cNvCxnSpPr>
          <p:nvPr/>
        </p:nvCxnSpPr>
        <p:spPr>
          <a:xfrm rot="16200000" flipH="1">
            <a:off x="2342495" y="3408372"/>
            <a:ext cx="957409" cy="2691086"/>
          </a:xfrm>
          <a:prstGeom prst="bentConnector2">
            <a:avLst/>
          </a:prstGeom>
          <a:ln w="12700">
            <a:solidFill>
              <a:schemeClr val="accent1"/>
            </a:solidFill>
            <a:prstDash val="dash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꺾인 연결선 26"/>
          <p:cNvCxnSpPr>
            <a:stCxn id="50" idx="3"/>
            <a:endCxn id="94" idx="2"/>
          </p:cNvCxnSpPr>
          <p:nvPr/>
        </p:nvCxnSpPr>
        <p:spPr>
          <a:xfrm flipV="1">
            <a:off x="5580111" y="4265522"/>
            <a:ext cx="1008113" cy="967098"/>
          </a:xfrm>
          <a:prstGeom prst="bentConnector2">
            <a:avLst/>
          </a:prstGeom>
          <a:ln w="15875">
            <a:solidFill>
              <a:schemeClr val="tx1"/>
            </a:solidFill>
            <a:prstDash val="sysDash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4" name="TextBox 93"/>
          <p:cNvSpPr txBox="1"/>
          <p:nvPr/>
        </p:nvSpPr>
        <p:spPr>
          <a:xfrm>
            <a:off x="5969517" y="3957745"/>
            <a:ext cx="1237414" cy="307777"/>
          </a:xfrm>
          <a:prstGeom prst="rect">
            <a:avLst/>
          </a:prstGeom>
          <a:noFill/>
          <a:ln>
            <a:noFill/>
            <a:tailEnd type="stealth"/>
          </a:ln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</a:rPr>
              <a:t>unallocated</a:t>
            </a:r>
          </a:p>
        </p:txBody>
      </p:sp>
      <p:sp>
        <p:nvSpPr>
          <p:cNvPr id="102" name="TextBox 101"/>
          <p:cNvSpPr txBox="1"/>
          <p:nvPr/>
        </p:nvSpPr>
        <p:spPr>
          <a:xfrm>
            <a:off x="4166183" y="5661248"/>
            <a:ext cx="159504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b="1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</a:rPr>
              <a:t>Address Space</a:t>
            </a:r>
            <a:endParaRPr lang="ko-KR" altLang="en-US" sz="1400" b="1" dirty="0">
              <a:solidFill>
                <a:prstClr val="black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103" name="직사각형 102"/>
          <p:cNvSpPr/>
          <p:nvPr/>
        </p:nvSpPr>
        <p:spPr>
          <a:xfrm>
            <a:off x="4166743" y="3113507"/>
            <a:ext cx="1413369" cy="190287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tailEnd type="stealth"/>
          </a:ln>
          <a:effectLst>
            <a:outerShdw sx="1000" sy="1000" algn="ctr" rotWithShape="0">
              <a:srgbClr val="000000"/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endParaRPr lang="en-US" altLang="ko-KR" sz="1400" dirty="0">
              <a:solidFill>
                <a:prstClr val="black"/>
              </a:solidFill>
              <a:latin typeface="맑은 고딕" pitchFamily="50" charset="-127"/>
              <a:ea typeface="맑은 고딕" pitchFamily="50" charset="-127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17767340"/>
      </p:ext>
    </p:extLst>
  </p:cSld>
  <p:clrMapOvr>
    <a:masterClrMapping/>
  </p:clrMapOvr>
  <p:transition>
    <p:zoom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Common Error: Forgetting To Allocate Memory(Cont.)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142844" y="908720"/>
            <a:ext cx="8786812" cy="5501258"/>
          </a:xfrm>
        </p:spPr>
        <p:txBody>
          <a:bodyPr/>
          <a:lstStyle/>
          <a:p>
            <a:r>
              <a:rPr lang="en-US" altLang="ko-KR" dirty="0"/>
              <a:t>Correct code</a:t>
            </a:r>
          </a:p>
          <a:p>
            <a:endParaRPr lang="en-US" altLang="ko-KR" sz="1800" dirty="0"/>
          </a:p>
          <a:p>
            <a:pPr>
              <a:buNone/>
            </a:pPr>
            <a:endParaRPr lang="en-US" altLang="ko-KR" sz="1800" dirty="0"/>
          </a:p>
        </p:txBody>
      </p:sp>
      <p:sp>
        <p:nvSpPr>
          <p:cNvPr id="42" name="직사각형 41"/>
          <p:cNvSpPr/>
          <p:nvPr/>
        </p:nvSpPr>
        <p:spPr>
          <a:xfrm>
            <a:off x="642910" y="1445874"/>
            <a:ext cx="7429552" cy="830997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  <a:effectLst>
            <a:outerShdw sx="1000" sy="1000" rotWithShape="0">
              <a:srgbClr val="000000"/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lIns="252000" rtlCol="0" anchor="ctr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ko-KR" sz="1600" dirty="0">
                <a:solidFill>
                  <a:srgbClr val="00B050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char</a:t>
            </a:r>
            <a:r>
              <a:rPr lang="en-US" altLang="ko-KR" sz="16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 *src = “hello”;	</a:t>
            </a:r>
            <a:r>
              <a:rPr lang="en-US" altLang="ko-KR" sz="1600" dirty="0">
                <a:solidFill>
                  <a:srgbClr val="00B0F0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//character string constant </a:t>
            </a:r>
          </a:p>
          <a:p>
            <a:r>
              <a:rPr lang="en-US" altLang="ko-KR" sz="1600" dirty="0">
                <a:solidFill>
                  <a:srgbClr val="00B050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char</a:t>
            </a:r>
            <a:r>
              <a:rPr lang="en-US" altLang="ko-KR" sz="16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 *</a:t>
            </a:r>
            <a:r>
              <a:rPr lang="en-US" altLang="ko-KR" sz="1600" dirty="0" err="1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dst</a:t>
            </a:r>
            <a:r>
              <a:rPr lang="en-US" altLang="ko-KR" sz="16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 (</a:t>
            </a:r>
            <a:r>
              <a:rPr lang="en-US" altLang="ko-KR" sz="1600" dirty="0">
                <a:solidFill>
                  <a:srgbClr val="00B050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char</a:t>
            </a:r>
            <a:r>
              <a:rPr lang="en-US" altLang="ko-KR" sz="16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 *)</a:t>
            </a:r>
            <a:r>
              <a:rPr lang="en-US" altLang="ko-KR" sz="1600" dirty="0" err="1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malloc</a:t>
            </a:r>
            <a:r>
              <a:rPr lang="en-US" altLang="ko-KR" sz="16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(</a:t>
            </a:r>
            <a:r>
              <a:rPr lang="en-US" altLang="ko-KR" sz="1600" dirty="0" err="1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strlen</a:t>
            </a:r>
            <a:r>
              <a:rPr lang="en-US" altLang="ko-KR" sz="16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(</a:t>
            </a:r>
            <a:r>
              <a:rPr lang="en-US" altLang="ko-KR" sz="1600" dirty="0" err="1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src</a:t>
            </a:r>
            <a:r>
              <a:rPr lang="en-US" altLang="ko-KR" sz="16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) + 1 ); </a:t>
            </a:r>
            <a:r>
              <a:rPr lang="en-US" altLang="ko-KR" sz="1600" dirty="0">
                <a:solidFill>
                  <a:srgbClr val="00B0F0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// allocated</a:t>
            </a:r>
          </a:p>
          <a:p>
            <a:r>
              <a:rPr lang="en-US" altLang="ko-KR" sz="1600" dirty="0" err="1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strcpy</a:t>
            </a:r>
            <a:r>
              <a:rPr lang="en-US" altLang="ko-KR" sz="16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(</a:t>
            </a:r>
            <a:r>
              <a:rPr lang="en-US" altLang="ko-KR" sz="1600" dirty="0" err="1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dst</a:t>
            </a:r>
            <a:r>
              <a:rPr lang="en-US" altLang="ko-KR" sz="16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, </a:t>
            </a:r>
            <a:r>
              <a:rPr lang="en-US" altLang="ko-KR" sz="1600" dirty="0" err="1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src</a:t>
            </a:r>
            <a:r>
              <a:rPr lang="en-US" altLang="ko-KR" sz="16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);	</a:t>
            </a:r>
            <a:r>
              <a:rPr lang="en-US" altLang="ko-KR" sz="1600" dirty="0">
                <a:solidFill>
                  <a:srgbClr val="00B0F0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//work properly</a:t>
            </a:r>
          </a:p>
        </p:txBody>
      </p:sp>
      <p:sp>
        <p:nvSpPr>
          <p:cNvPr id="49" name="직사각형 48"/>
          <p:cNvSpPr/>
          <p:nvPr/>
        </p:nvSpPr>
        <p:spPr>
          <a:xfrm>
            <a:off x="2662164" y="3754652"/>
            <a:ext cx="1413369" cy="1335092"/>
          </a:xfrm>
          <a:prstGeom prst="rect">
            <a:avLst/>
          </a:prstGeom>
          <a:pattFill prst="dkUpDiag">
            <a:fgClr>
              <a:schemeClr val="tx2">
                <a:lumMod val="20000"/>
                <a:lumOff val="80000"/>
              </a:schemeClr>
            </a:fgClr>
            <a:bgClr>
              <a:schemeClr val="bg1"/>
            </a:bgClr>
          </a:pattFill>
          <a:ln w="12700">
            <a:solidFill>
              <a:schemeClr val="tx1"/>
            </a:solidFill>
            <a:tailEnd type="stealth"/>
          </a:ln>
          <a:effectLst>
            <a:outerShdw sx="1000" sy="1000" algn="ctr" rotWithShape="0">
              <a:srgbClr val="000000"/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altLang="ko-KR" sz="14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Courier New" pitchFamily="49" charset="0"/>
              </a:rPr>
              <a:t>(free)</a:t>
            </a:r>
            <a:endParaRPr lang="ko-KR" altLang="en-US" sz="1400" dirty="0">
              <a:solidFill>
                <a:prstClr val="black"/>
              </a:solidFill>
              <a:latin typeface="맑은 고딕" pitchFamily="50" charset="-127"/>
              <a:ea typeface="맑은 고딕" pitchFamily="50" charset="-127"/>
              <a:cs typeface="Courier New" pitchFamily="49" charset="0"/>
            </a:endParaRPr>
          </a:p>
        </p:txBody>
      </p:sp>
      <p:sp>
        <p:nvSpPr>
          <p:cNvPr id="50" name="직사각형 49"/>
          <p:cNvSpPr/>
          <p:nvPr/>
        </p:nvSpPr>
        <p:spPr>
          <a:xfrm>
            <a:off x="2662164" y="5089744"/>
            <a:ext cx="1413369" cy="285752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tailEnd type="stealth"/>
          </a:ln>
          <a:effectLst>
            <a:outerShdw sx="1000" sy="1000" algn="ctr" rotWithShape="0">
              <a:srgbClr val="000000"/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altLang="ko-KR" sz="14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Courier New" pitchFamily="49" charset="0"/>
              </a:rPr>
              <a:t>*</a:t>
            </a:r>
            <a:r>
              <a:rPr lang="en-US" altLang="ko-KR" sz="1400" dirty="0" err="1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Courier New" pitchFamily="49" charset="0"/>
              </a:rPr>
              <a:t>dst</a:t>
            </a:r>
            <a:endParaRPr lang="en-US" altLang="ko-KR" sz="1400" dirty="0">
              <a:solidFill>
                <a:prstClr val="black"/>
              </a:solidFill>
              <a:latin typeface="맑은 고딕" pitchFamily="50" charset="-127"/>
              <a:ea typeface="맑은 고딕" pitchFamily="50" charset="-127"/>
              <a:cs typeface="Courier New" pitchFamily="49" charset="0"/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3086805" y="4548132"/>
            <a:ext cx="624337" cy="307777"/>
          </a:xfrm>
          <a:prstGeom prst="rect">
            <a:avLst/>
          </a:prstGeom>
          <a:noFill/>
          <a:ln>
            <a:noFill/>
            <a:tailEnd type="stealth"/>
          </a:ln>
        </p:spPr>
        <p:txBody>
          <a:bodyPr wrap="square" rtlCol="0">
            <a:spAutoFit/>
          </a:bodyPr>
          <a:lstStyle/>
          <a:p>
            <a:r>
              <a:rPr lang="en-US" altLang="ko-KR" sz="14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</a:rPr>
              <a:t>stack</a:t>
            </a:r>
            <a:endParaRPr lang="ko-KR" altLang="en-US" sz="1400" dirty="0">
              <a:solidFill>
                <a:prstClr val="black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3068524" y="3995155"/>
            <a:ext cx="623235" cy="307777"/>
          </a:xfrm>
          <a:prstGeom prst="rect">
            <a:avLst/>
          </a:prstGeom>
          <a:noFill/>
          <a:ln>
            <a:noFill/>
            <a:tailEnd type="stealth"/>
          </a:ln>
        </p:spPr>
        <p:txBody>
          <a:bodyPr wrap="square" rtlCol="0">
            <a:spAutoFit/>
          </a:bodyPr>
          <a:lstStyle/>
          <a:p>
            <a:r>
              <a:rPr lang="en-US" altLang="ko-KR" sz="14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</a:rPr>
              <a:t>heap</a:t>
            </a:r>
            <a:endParaRPr lang="ko-KR" altLang="en-US" sz="1400" dirty="0">
              <a:solidFill>
                <a:prstClr val="black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cxnSp>
        <p:nvCxnSpPr>
          <p:cNvPr id="53" name="직선 화살표 연결선 52"/>
          <p:cNvCxnSpPr>
            <a:stCxn id="49" idx="0"/>
          </p:cNvCxnSpPr>
          <p:nvPr/>
        </p:nvCxnSpPr>
        <p:spPr>
          <a:xfrm>
            <a:off x="3368849" y="3754652"/>
            <a:ext cx="550" cy="250412"/>
          </a:xfrm>
          <a:prstGeom prst="straightConnector1">
            <a:avLst/>
          </a:prstGeom>
          <a:ln w="12700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직선 화살표 연결선 53"/>
          <p:cNvCxnSpPr>
            <a:stCxn id="50" idx="0"/>
          </p:cNvCxnSpPr>
          <p:nvPr/>
        </p:nvCxnSpPr>
        <p:spPr>
          <a:xfrm flipH="1" flipV="1">
            <a:off x="3368289" y="4857570"/>
            <a:ext cx="560" cy="232174"/>
          </a:xfrm>
          <a:prstGeom prst="straightConnector1">
            <a:avLst/>
          </a:prstGeom>
          <a:ln w="12700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직사각형 60"/>
          <p:cNvSpPr/>
          <p:nvPr/>
        </p:nvSpPr>
        <p:spPr>
          <a:xfrm>
            <a:off x="2661605" y="5375496"/>
            <a:ext cx="1413929" cy="285752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tailEnd type="stealth"/>
          </a:ln>
          <a:effectLst>
            <a:outerShdw sx="1000" sy="1000" algn="ctr" rotWithShape="0">
              <a:srgbClr val="000000"/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altLang="ko-KR" sz="14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Courier New" pitchFamily="49" charset="0"/>
              </a:rPr>
              <a:t>*</a:t>
            </a:r>
            <a:r>
              <a:rPr lang="en-US" altLang="ko-KR" sz="1400" dirty="0" err="1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Courier New" pitchFamily="49" charset="0"/>
              </a:rPr>
              <a:t>src</a:t>
            </a:r>
            <a:endParaRPr lang="en-US" altLang="ko-KR" sz="1400" dirty="0">
              <a:solidFill>
                <a:prstClr val="black"/>
              </a:solidFill>
              <a:latin typeface="맑은 고딕" pitchFamily="50" charset="-127"/>
              <a:ea typeface="맑은 고딕" pitchFamily="50" charset="-127"/>
              <a:cs typeface="Courier New" pitchFamily="49" charset="0"/>
            </a:endParaRPr>
          </a:p>
        </p:txBody>
      </p:sp>
      <p:sp>
        <p:nvSpPr>
          <p:cNvPr id="68" name="직사각형 67"/>
          <p:cNvSpPr/>
          <p:nvPr/>
        </p:nvSpPr>
        <p:spPr>
          <a:xfrm>
            <a:off x="2661606" y="2852936"/>
            <a:ext cx="1413369" cy="450858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12700">
            <a:solidFill>
              <a:schemeClr val="tx1"/>
            </a:solidFill>
            <a:tailEnd type="stealth"/>
          </a:ln>
          <a:effectLst>
            <a:outerShdw sx="1000" sy="1000" algn="ctr" rotWithShape="0">
              <a:srgbClr val="000000"/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altLang="ko-KR" sz="14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Courier New" pitchFamily="49" charset="0"/>
              </a:rPr>
              <a:t>hello</a:t>
            </a:r>
          </a:p>
        </p:txBody>
      </p:sp>
      <p:cxnSp>
        <p:nvCxnSpPr>
          <p:cNvPr id="9" name="꺾인 연결선 8"/>
          <p:cNvCxnSpPr>
            <a:stCxn id="61" idx="3"/>
            <a:endCxn id="68" idx="3"/>
          </p:cNvCxnSpPr>
          <p:nvPr/>
        </p:nvCxnSpPr>
        <p:spPr>
          <a:xfrm flipH="1" flipV="1">
            <a:off x="4074975" y="3078365"/>
            <a:ext cx="559" cy="2440007"/>
          </a:xfrm>
          <a:prstGeom prst="bentConnector3">
            <a:avLst>
              <a:gd name="adj1" fmla="val -68157424"/>
            </a:avLst>
          </a:prstGeom>
          <a:ln w="15875">
            <a:solidFill>
              <a:schemeClr val="tx1"/>
            </a:solidFill>
            <a:prstDash val="sysDash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5" name="직사각형 84"/>
          <p:cNvSpPr/>
          <p:nvPr/>
        </p:nvSpPr>
        <p:spPr>
          <a:xfrm>
            <a:off x="-36512" y="3948775"/>
            <a:ext cx="2448272" cy="338554"/>
          </a:xfrm>
          <a:prstGeom prst="rect">
            <a:avLst/>
          </a:prstGeom>
          <a:noFill/>
          <a:ln w="12700">
            <a:noFill/>
          </a:ln>
          <a:effectLst>
            <a:outerShdw sx="1000" sy="1000" rotWithShape="0">
              <a:srgbClr val="000000"/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lIns="252000" rtlCol="0" anchor="ctr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ko-KR" sz="1600" dirty="0" err="1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strcpy</a:t>
            </a:r>
            <a:r>
              <a:rPr lang="en-US" altLang="ko-KR" sz="16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(</a:t>
            </a:r>
            <a:r>
              <a:rPr lang="en-US" altLang="ko-KR" sz="1600" dirty="0" err="1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dst</a:t>
            </a:r>
            <a:r>
              <a:rPr lang="en-US" altLang="ko-KR" sz="16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, </a:t>
            </a:r>
            <a:r>
              <a:rPr lang="en-US" altLang="ko-KR" sz="1600" dirty="0" err="1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src</a:t>
            </a:r>
            <a:r>
              <a:rPr lang="en-US" altLang="ko-KR" sz="16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);   </a:t>
            </a:r>
            <a:endParaRPr lang="en-US" altLang="ko-KR" sz="1600" dirty="0">
              <a:solidFill>
                <a:srgbClr val="0070C0"/>
              </a:solidFill>
              <a:latin typeface="Courier New" pitchFamily="49" charset="0"/>
              <a:ea typeface="맑은 고딕" pitchFamily="50" charset="-127"/>
              <a:cs typeface="Courier New" pitchFamily="49" charset="0"/>
            </a:endParaRPr>
          </a:p>
        </p:txBody>
      </p:sp>
      <p:cxnSp>
        <p:nvCxnSpPr>
          <p:cNvPr id="22" name="꺾인 연결선 21"/>
          <p:cNvCxnSpPr>
            <a:stCxn id="85" idx="2"/>
            <a:endCxn id="50" idx="1"/>
          </p:cNvCxnSpPr>
          <p:nvPr/>
        </p:nvCxnSpPr>
        <p:spPr>
          <a:xfrm rot="16200000" flipH="1">
            <a:off x="1452249" y="4022704"/>
            <a:ext cx="945291" cy="1474540"/>
          </a:xfrm>
          <a:prstGeom prst="bentConnector2">
            <a:avLst/>
          </a:prstGeom>
          <a:ln w="15875">
            <a:solidFill>
              <a:schemeClr val="accent1"/>
            </a:solidFill>
            <a:prstDash val="dash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꺾인 연결선 24"/>
          <p:cNvCxnSpPr>
            <a:endCxn id="61" idx="1"/>
          </p:cNvCxnSpPr>
          <p:nvPr/>
        </p:nvCxnSpPr>
        <p:spPr>
          <a:xfrm rot="16200000" flipH="1">
            <a:off x="1632450" y="4489217"/>
            <a:ext cx="1321602" cy="736708"/>
          </a:xfrm>
          <a:prstGeom prst="bentConnector2">
            <a:avLst/>
          </a:prstGeom>
          <a:ln w="15875">
            <a:solidFill>
              <a:schemeClr val="accent1"/>
            </a:solidFill>
            <a:prstDash val="dash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꺾인 연결선 26"/>
          <p:cNvCxnSpPr>
            <a:stCxn id="50" idx="3"/>
            <a:endCxn id="20" idx="3"/>
          </p:cNvCxnSpPr>
          <p:nvPr/>
        </p:nvCxnSpPr>
        <p:spPr>
          <a:xfrm flipH="1" flipV="1">
            <a:off x="4074974" y="3529223"/>
            <a:ext cx="559" cy="1703397"/>
          </a:xfrm>
          <a:prstGeom prst="bentConnector3">
            <a:avLst>
              <a:gd name="adj1" fmla="val -37486583"/>
            </a:avLst>
          </a:prstGeom>
          <a:ln w="15875">
            <a:solidFill>
              <a:schemeClr val="tx1"/>
            </a:solidFill>
            <a:prstDash val="sysDash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직사각형 19"/>
          <p:cNvSpPr/>
          <p:nvPr/>
        </p:nvSpPr>
        <p:spPr>
          <a:xfrm>
            <a:off x="2661605" y="3303794"/>
            <a:ext cx="1413369" cy="45085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12700">
            <a:solidFill>
              <a:schemeClr val="tx1"/>
            </a:solidFill>
            <a:tailEnd type="stealth"/>
          </a:ln>
          <a:effectLst>
            <a:outerShdw sx="1000" sy="1000" algn="ctr" rotWithShape="0">
              <a:srgbClr val="000000"/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altLang="ko-KR" sz="14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Courier New" pitchFamily="49" charset="0"/>
              </a:rPr>
              <a:t>allocated</a:t>
            </a:r>
          </a:p>
        </p:txBody>
      </p:sp>
      <p:sp>
        <p:nvSpPr>
          <p:cNvPr id="34" name="직사각형 33"/>
          <p:cNvSpPr/>
          <p:nvPr/>
        </p:nvSpPr>
        <p:spPr>
          <a:xfrm>
            <a:off x="6163766" y="3754652"/>
            <a:ext cx="1413369" cy="1335092"/>
          </a:xfrm>
          <a:prstGeom prst="rect">
            <a:avLst/>
          </a:prstGeom>
          <a:pattFill prst="dkUpDiag">
            <a:fgClr>
              <a:schemeClr val="tx2">
                <a:lumMod val="20000"/>
                <a:lumOff val="80000"/>
              </a:schemeClr>
            </a:fgClr>
            <a:bgClr>
              <a:schemeClr val="bg1"/>
            </a:bgClr>
          </a:pattFill>
          <a:ln w="12700">
            <a:solidFill>
              <a:schemeClr val="tx1"/>
            </a:solidFill>
            <a:tailEnd type="stealth"/>
          </a:ln>
          <a:effectLst>
            <a:outerShdw sx="1000" sy="1000" algn="ctr" rotWithShape="0">
              <a:srgbClr val="000000"/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altLang="ko-KR" sz="14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Courier New" pitchFamily="49" charset="0"/>
              </a:rPr>
              <a:t>(free)</a:t>
            </a:r>
            <a:endParaRPr lang="ko-KR" altLang="en-US" sz="1400" dirty="0">
              <a:solidFill>
                <a:prstClr val="black"/>
              </a:solidFill>
              <a:latin typeface="맑은 고딕" pitchFamily="50" charset="-127"/>
              <a:ea typeface="맑은 고딕" pitchFamily="50" charset="-127"/>
              <a:cs typeface="Courier New" pitchFamily="49" charset="0"/>
            </a:endParaRPr>
          </a:p>
        </p:txBody>
      </p:sp>
      <p:sp>
        <p:nvSpPr>
          <p:cNvPr id="35" name="직사각형 34"/>
          <p:cNvSpPr/>
          <p:nvPr/>
        </p:nvSpPr>
        <p:spPr>
          <a:xfrm>
            <a:off x="6163766" y="5089744"/>
            <a:ext cx="1413369" cy="285752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tailEnd type="stealth"/>
          </a:ln>
          <a:effectLst>
            <a:outerShdw sx="1000" sy="1000" algn="ctr" rotWithShape="0">
              <a:srgbClr val="000000"/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altLang="ko-KR" sz="14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Courier New" pitchFamily="49" charset="0"/>
              </a:rPr>
              <a:t>*</a:t>
            </a:r>
            <a:r>
              <a:rPr lang="en-US" altLang="ko-KR" sz="1400" dirty="0" err="1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Courier New" pitchFamily="49" charset="0"/>
              </a:rPr>
              <a:t>dst</a:t>
            </a:r>
            <a:endParaRPr lang="en-US" altLang="ko-KR" sz="1400" dirty="0">
              <a:solidFill>
                <a:prstClr val="black"/>
              </a:solidFill>
              <a:latin typeface="맑은 고딕" pitchFamily="50" charset="-127"/>
              <a:ea typeface="맑은 고딕" pitchFamily="50" charset="-127"/>
              <a:cs typeface="Courier New" pitchFamily="49" charset="0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6588407" y="4548132"/>
            <a:ext cx="624337" cy="307777"/>
          </a:xfrm>
          <a:prstGeom prst="rect">
            <a:avLst/>
          </a:prstGeom>
          <a:noFill/>
          <a:ln>
            <a:noFill/>
            <a:tailEnd type="stealth"/>
          </a:ln>
        </p:spPr>
        <p:txBody>
          <a:bodyPr wrap="square" rtlCol="0">
            <a:spAutoFit/>
          </a:bodyPr>
          <a:lstStyle/>
          <a:p>
            <a:r>
              <a:rPr lang="en-US" altLang="ko-KR" sz="14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</a:rPr>
              <a:t>stack</a:t>
            </a:r>
            <a:endParaRPr lang="ko-KR" altLang="en-US" sz="1400" dirty="0">
              <a:solidFill>
                <a:prstClr val="black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6570126" y="3995155"/>
            <a:ext cx="623235" cy="307777"/>
          </a:xfrm>
          <a:prstGeom prst="rect">
            <a:avLst/>
          </a:prstGeom>
          <a:noFill/>
          <a:ln>
            <a:noFill/>
            <a:tailEnd type="stealth"/>
          </a:ln>
        </p:spPr>
        <p:txBody>
          <a:bodyPr wrap="square" rtlCol="0">
            <a:spAutoFit/>
          </a:bodyPr>
          <a:lstStyle/>
          <a:p>
            <a:r>
              <a:rPr lang="en-US" altLang="ko-KR" sz="14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</a:rPr>
              <a:t>heap</a:t>
            </a:r>
            <a:endParaRPr lang="ko-KR" altLang="en-US" sz="1400" dirty="0">
              <a:solidFill>
                <a:prstClr val="black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cxnSp>
        <p:nvCxnSpPr>
          <p:cNvPr id="38" name="직선 화살표 연결선 37"/>
          <p:cNvCxnSpPr>
            <a:stCxn id="34" idx="0"/>
          </p:cNvCxnSpPr>
          <p:nvPr/>
        </p:nvCxnSpPr>
        <p:spPr>
          <a:xfrm>
            <a:off x="6870451" y="3754652"/>
            <a:ext cx="550" cy="250412"/>
          </a:xfrm>
          <a:prstGeom prst="straightConnector1">
            <a:avLst/>
          </a:prstGeom>
          <a:ln w="12700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직선 화살표 연결선 38"/>
          <p:cNvCxnSpPr>
            <a:stCxn id="35" idx="0"/>
          </p:cNvCxnSpPr>
          <p:nvPr/>
        </p:nvCxnSpPr>
        <p:spPr>
          <a:xfrm flipH="1" flipV="1">
            <a:off x="6869891" y="4857570"/>
            <a:ext cx="560" cy="232174"/>
          </a:xfrm>
          <a:prstGeom prst="straightConnector1">
            <a:avLst/>
          </a:prstGeom>
          <a:ln w="12700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직사각형 39"/>
          <p:cNvSpPr/>
          <p:nvPr/>
        </p:nvSpPr>
        <p:spPr>
          <a:xfrm>
            <a:off x="6163207" y="5375496"/>
            <a:ext cx="1413929" cy="285752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tailEnd type="stealth"/>
          </a:ln>
          <a:effectLst>
            <a:outerShdw sx="1000" sy="1000" algn="ctr" rotWithShape="0">
              <a:srgbClr val="000000"/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altLang="ko-KR" sz="14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Courier New" pitchFamily="49" charset="0"/>
              </a:rPr>
              <a:t>*</a:t>
            </a:r>
            <a:r>
              <a:rPr lang="en-US" altLang="ko-KR" sz="1400" dirty="0" err="1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Courier New" pitchFamily="49" charset="0"/>
              </a:rPr>
              <a:t>src</a:t>
            </a:r>
            <a:endParaRPr lang="en-US" altLang="ko-KR" sz="1400" dirty="0">
              <a:solidFill>
                <a:prstClr val="black"/>
              </a:solidFill>
              <a:latin typeface="맑은 고딕" pitchFamily="50" charset="-127"/>
              <a:ea typeface="맑은 고딕" pitchFamily="50" charset="-127"/>
              <a:cs typeface="Courier New" pitchFamily="49" charset="0"/>
            </a:endParaRPr>
          </a:p>
        </p:txBody>
      </p:sp>
      <p:sp>
        <p:nvSpPr>
          <p:cNvPr id="41" name="직사각형 40"/>
          <p:cNvSpPr/>
          <p:nvPr/>
        </p:nvSpPr>
        <p:spPr>
          <a:xfrm>
            <a:off x="6163208" y="2852936"/>
            <a:ext cx="1413369" cy="450858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12700">
            <a:solidFill>
              <a:schemeClr val="tx1"/>
            </a:solidFill>
            <a:tailEnd type="stealth"/>
          </a:ln>
          <a:effectLst>
            <a:outerShdw sx="1000" sy="1000" algn="ctr" rotWithShape="0">
              <a:srgbClr val="000000"/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altLang="ko-KR" sz="14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Courier New" pitchFamily="49" charset="0"/>
              </a:rPr>
              <a:t>hello</a:t>
            </a:r>
          </a:p>
        </p:txBody>
      </p:sp>
      <p:cxnSp>
        <p:nvCxnSpPr>
          <p:cNvPr id="43" name="꺾인 연결선 42"/>
          <p:cNvCxnSpPr>
            <a:stCxn id="40" idx="3"/>
            <a:endCxn id="41" idx="3"/>
          </p:cNvCxnSpPr>
          <p:nvPr/>
        </p:nvCxnSpPr>
        <p:spPr>
          <a:xfrm flipH="1" flipV="1">
            <a:off x="7576577" y="3078365"/>
            <a:ext cx="559" cy="2440007"/>
          </a:xfrm>
          <a:prstGeom prst="bentConnector3">
            <a:avLst>
              <a:gd name="adj1" fmla="val -68157424"/>
            </a:avLst>
          </a:prstGeom>
          <a:ln w="15875">
            <a:solidFill>
              <a:schemeClr val="tx1"/>
            </a:solidFill>
            <a:prstDash val="sysDash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꺾인 연결선 43"/>
          <p:cNvCxnSpPr>
            <a:stCxn id="35" idx="3"/>
            <a:endCxn id="45" idx="3"/>
          </p:cNvCxnSpPr>
          <p:nvPr/>
        </p:nvCxnSpPr>
        <p:spPr>
          <a:xfrm flipH="1" flipV="1">
            <a:off x="7576576" y="3529223"/>
            <a:ext cx="559" cy="1703397"/>
          </a:xfrm>
          <a:prstGeom prst="bentConnector3">
            <a:avLst>
              <a:gd name="adj1" fmla="val -37486583"/>
            </a:avLst>
          </a:prstGeom>
          <a:ln w="15875">
            <a:solidFill>
              <a:schemeClr val="tx1"/>
            </a:solidFill>
            <a:prstDash val="sysDash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직사각형 44"/>
          <p:cNvSpPr/>
          <p:nvPr/>
        </p:nvSpPr>
        <p:spPr>
          <a:xfrm>
            <a:off x="6163207" y="3303794"/>
            <a:ext cx="1413369" cy="45085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12700">
            <a:solidFill>
              <a:schemeClr val="tx1"/>
            </a:solidFill>
            <a:tailEnd type="stealth"/>
          </a:ln>
          <a:effectLst>
            <a:outerShdw sx="1000" sy="1000" algn="ctr" rotWithShape="0">
              <a:srgbClr val="000000"/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altLang="ko-KR" sz="14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Courier New" pitchFamily="49" charset="0"/>
              </a:rPr>
              <a:t>hello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2638576" y="5661248"/>
            <a:ext cx="159504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b="1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</a:rPr>
              <a:t>Address Space</a:t>
            </a:r>
            <a:endParaRPr lang="ko-KR" altLang="en-US" sz="1400" b="1" dirty="0">
              <a:solidFill>
                <a:prstClr val="black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55" name="TextBox 54"/>
          <p:cNvSpPr txBox="1"/>
          <p:nvPr/>
        </p:nvSpPr>
        <p:spPr>
          <a:xfrm>
            <a:off x="6163207" y="5661247"/>
            <a:ext cx="159504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b="1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</a:rPr>
              <a:t>Address Space</a:t>
            </a:r>
            <a:endParaRPr lang="ko-KR" altLang="en-US" sz="1400" b="1" dirty="0">
              <a:solidFill>
                <a:prstClr val="black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cxnSp>
        <p:nvCxnSpPr>
          <p:cNvPr id="46" name="직선 화살표 연결선 45"/>
          <p:cNvCxnSpPr/>
          <p:nvPr/>
        </p:nvCxnSpPr>
        <p:spPr>
          <a:xfrm>
            <a:off x="4895802" y="4202029"/>
            <a:ext cx="827858" cy="0"/>
          </a:xfrm>
          <a:prstGeom prst="straightConnector1">
            <a:avLst/>
          </a:prstGeom>
          <a:ln w="19050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49721419"/>
      </p:ext>
    </p:extLst>
  </p:cSld>
  <p:clrMapOvr>
    <a:masterClrMapping/>
  </p:clrMapOvr>
  <p:transition>
    <p:zoom/>
  </p:transition>
</p:sld>
</file>

<file path=ppt/theme/theme1.xml><?xml version="1.0" encoding="utf-8"?>
<a:theme xmlns:a="http://schemas.openxmlformats.org/drawingml/2006/main" name="양식_공청회_발표자료-총괄-양식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기본 디자인">
      <a:majorFont>
        <a:latin typeface="HY견고딕"/>
        <a:ea typeface="HY견고딕"/>
        <a:cs typeface=""/>
      </a:majorFont>
      <a:minorFont>
        <a:latin typeface="굴림"/>
        <a:ea typeface="굴림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1"/>
        </a:solidFill>
        <a:ln w="9525">
          <a:solidFill>
            <a:schemeClr val="tx1"/>
          </a:solidFill>
        </a:ln>
      </a:spPr>
      <a:bodyPr lIns="252000" rtlCol="0" anchor="ctr"/>
      <a:lstStyle>
        <a:defPPr>
          <a:defRPr sz="1600" dirty="0" smtClean="0">
            <a:solidFill>
              <a:srgbClr val="00B050"/>
            </a:solidFill>
            <a:latin typeface="Courier New" pitchFamily="49" charset="0"/>
            <a:ea typeface="맑은 고딕" pitchFamily="50" charset="-127"/>
            <a:cs typeface="Courier New" pitchFamily="49" charset="0"/>
          </a:defRPr>
        </a:defPPr>
      </a:lstStyle>
      <a:style>
        <a:lnRef idx="3">
          <a:schemeClr val="lt1"/>
        </a:lnRef>
        <a:fillRef idx="1">
          <a:schemeClr val="accent1"/>
        </a:fillRef>
        <a:effectRef idx="1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tx1"/>
          </a:solidFill>
          <a:tailEnd type="triangl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>
    <a:extraClrScheme>
      <a:clrScheme name="기본 디자인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102992</TotalTime>
  <Words>1129</Words>
  <Application>Microsoft Office PowerPoint</Application>
  <PresentationFormat>On-screen Show (4:3)</PresentationFormat>
  <Paragraphs>283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5" baseType="lpstr">
      <vt:lpstr>굴림</vt:lpstr>
      <vt:lpstr>HY견고딕</vt:lpstr>
      <vt:lpstr>맑은 고딕</vt:lpstr>
      <vt:lpstr>Courier New</vt:lpstr>
      <vt:lpstr>Tahoma</vt:lpstr>
      <vt:lpstr>Times New Roman</vt:lpstr>
      <vt:lpstr>Wingdings</vt:lpstr>
      <vt:lpstr>양식_공청회_발표자료-총괄-양식</vt:lpstr>
      <vt:lpstr>Lecture 3: User-level Programming    via System Calls (Memory)</vt:lpstr>
      <vt:lpstr>PowerPoint Presentation</vt:lpstr>
      <vt:lpstr>System call</vt:lpstr>
      <vt:lpstr>System Calls Related to Memory Allocation</vt:lpstr>
      <vt:lpstr>Memory API: malloc()</vt:lpstr>
      <vt:lpstr>sizeof()</vt:lpstr>
      <vt:lpstr>Memory API: free()</vt:lpstr>
      <vt:lpstr>Common Error: Forgetting To Allocate Memory</vt:lpstr>
      <vt:lpstr>Common Error: Forgetting To Allocate Memory(Cont.)</vt:lpstr>
      <vt:lpstr>Common Error: Not Allocating Enough Memory</vt:lpstr>
      <vt:lpstr>Common Error: Forgetting to Initialize</vt:lpstr>
      <vt:lpstr>Common Error: Memory Leak</vt:lpstr>
      <vt:lpstr>Common Error: Dangling Pointer</vt:lpstr>
      <vt:lpstr>Common Error: Double Free</vt:lpstr>
      <vt:lpstr>Other Memory APIs: calloc()</vt:lpstr>
      <vt:lpstr>Other Memory APIs: realloc()</vt:lpstr>
      <vt:lpstr>Summary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Lecture 3: User-level Programming    via System Calls (Memory)</dc:title>
  <cp:lastModifiedBy>Zili Shao (CSD)</cp:lastModifiedBy>
  <cp:revision>13</cp:revision>
  <cp:lastPrinted>2015-03-03T01:48:46Z</cp:lastPrinted>
  <dcterms:created xsi:type="dcterms:W3CDTF">2011-05-01T06:09:10Z</dcterms:created>
  <dcterms:modified xsi:type="dcterms:W3CDTF">2022-09-13T06:52:53Z</dcterms:modified>
</cp:coreProperties>
</file>